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4"/>
  </p:notesMasterIdLst>
  <p:sldIdLst>
    <p:sldId id="256" r:id="rId2"/>
    <p:sldId id="257" r:id="rId3"/>
    <p:sldId id="264" r:id="rId4"/>
    <p:sldId id="262" r:id="rId5"/>
    <p:sldId id="265" r:id="rId6"/>
    <p:sldId id="267" r:id="rId7"/>
    <p:sldId id="268" r:id="rId8"/>
    <p:sldId id="269" r:id="rId9"/>
    <p:sldId id="270" r:id="rId10"/>
    <p:sldId id="271" r:id="rId11"/>
    <p:sldId id="266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37E1F-0527-4854-B45E-1846BFFDD93F}" v="30" dt="2025-03-04T09:52:21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44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" userId="4303c1fc-fb9a-48a0-8c4f-a89cd72afdb7" providerId="ADAL" clId="{B2C37E1F-0527-4854-B45E-1846BFFDD93F}"/>
    <pc:docChg chg="undo custSel addSld delSld modSld sldOrd">
      <pc:chgData name="Lucy" userId="4303c1fc-fb9a-48a0-8c4f-a89cd72afdb7" providerId="ADAL" clId="{B2C37E1F-0527-4854-B45E-1846BFFDD93F}" dt="2025-03-04T09:52:21.674" v="1077" actId="20577"/>
      <pc:docMkLst>
        <pc:docMk/>
      </pc:docMkLst>
      <pc:sldChg chg="modSp mod">
        <pc:chgData name="Lucy" userId="4303c1fc-fb9a-48a0-8c4f-a89cd72afdb7" providerId="ADAL" clId="{B2C37E1F-0527-4854-B45E-1846BFFDD93F}" dt="2025-02-25T11:03:39.096" v="364" actId="790"/>
        <pc:sldMkLst>
          <pc:docMk/>
          <pc:sldMk cId="2811206766" sldId="256"/>
        </pc:sldMkLst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2811206766" sldId="256"/>
            <ac:spMk id="2" creationId="{4356D6A4-5FD8-5B6F-7B3B-8EF5DFDB81FB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2811206766" sldId="256"/>
            <ac:spMk id="3" creationId="{F815B570-E780-7C26-E3B8-DF1DC2FA230A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2811206766" sldId="256"/>
            <ac:spMk id="5" creationId="{231CE224-FD1C-5087-4C8E-C57435C57A5A}"/>
          </ac:spMkLst>
        </pc:spChg>
      </pc:sldChg>
      <pc:sldChg chg="modSp mod">
        <pc:chgData name="Lucy" userId="4303c1fc-fb9a-48a0-8c4f-a89cd72afdb7" providerId="ADAL" clId="{B2C37E1F-0527-4854-B45E-1846BFFDD93F}" dt="2025-02-25T11:03:39.096" v="364" actId="790"/>
        <pc:sldMkLst>
          <pc:docMk/>
          <pc:sldMk cId="2224723880" sldId="257"/>
        </pc:sldMkLst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2224723880" sldId="257"/>
            <ac:spMk id="2" creationId="{AEAE666D-715E-C723-CDDC-2D4B0EAD4723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2224723880" sldId="257"/>
            <ac:spMk id="3" creationId="{A2AF756F-2C2A-F43C-9A2B-D634F197F96E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2224723880" sldId="257"/>
            <ac:spMk id="46" creationId="{1DEF7FFE-4D64-436F-AD94-4A93A062A8C0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2224723880" sldId="257"/>
            <ac:spMk id="48" creationId="{D4D9CC87-0E0B-4C62-BF07-D7891B462814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2224723880" sldId="257"/>
            <ac:spMk id="50" creationId="{B7D7AEBC-DEC4-4C87-9581-41DA4DBEE6FD}"/>
          </ac:spMkLst>
        </pc:spChg>
      </pc:sldChg>
      <pc:sldChg chg="modSp mod">
        <pc:chgData name="Lucy" userId="4303c1fc-fb9a-48a0-8c4f-a89cd72afdb7" providerId="ADAL" clId="{B2C37E1F-0527-4854-B45E-1846BFFDD93F}" dt="2025-03-04T09:52:21.674" v="1077" actId="20577"/>
        <pc:sldMkLst>
          <pc:docMk/>
          <pc:sldMk cId="3086751237" sldId="261"/>
        </pc:sldMkLst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86751237" sldId="261"/>
            <ac:spMk id="2" creationId="{94A6A785-2DB2-C208-ABB5-AD7BFB2E41FA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86751237" sldId="261"/>
            <ac:spMk id="293" creationId="{9F92F39F-8BE5-4422-975B-806D8763E7F0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86751237" sldId="261"/>
            <ac:spMk id="297" creationId="{D6862EA5-AD9D-43A8-B7D6-57A620D20286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86751237" sldId="261"/>
            <ac:spMk id="299" creationId="{E6DC1169-7F5B-490D-BE24-C32167EBB053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86751237" sldId="261"/>
            <ac:spMk id="303" creationId="{A4215EA8-B880-40B5-BCFF-DCFCE9C46DEA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86751237" sldId="261"/>
            <ac:spMk id="304" creationId="{4FBCFB3E-4A32-4040-A28F-B296CE90C897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86751237" sldId="261"/>
            <ac:spMk id="305" creationId="{89CE682E-721B-41C1-8F59-A68EEBC50C56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86751237" sldId="261"/>
            <ac:spMk id="318" creationId="{05C24618-074C-47D2-A727-57045F7E67B0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86751237" sldId="261"/>
            <ac:spMk id="320" creationId="{B5E4CBEC-18A2-4509-A45D-D5E653582CED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86751237" sldId="261"/>
            <ac:spMk id="322" creationId="{0A5EA4A7-4381-4FC6-AA9A-C9EA77B84F8A}"/>
          </ac:spMkLst>
        </pc:spChg>
        <pc:graphicFrameChg chg="mod">
          <ac:chgData name="Lucy" userId="4303c1fc-fb9a-48a0-8c4f-a89cd72afdb7" providerId="ADAL" clId="{B2C37E1F-0527-4854-B45E-1846BFFDD93F}" dt="2025-03-04T09:52:21.674" v="1077" actId="20577"/>
          <ac:graphicFrameMkLst>
            <pc:docMk/>
            <pc:sldMk cId="3086751237" sldId="261"/>
            <ac:graphicFrameMk id="284" creationId="{2FAB22F6-EA72-34DF-A725-C75284880BEF}"/>
          </ac:graphicFrameMkLst>
        </pc:graphicFrameChg>
      </pc:sldChg>
      <pc:sldChg chg="modSp mod ord">
        <pc:chgData name="Lucy" userId="4303c1fc-fb9a-48a0-8c4f-a89cd72afdb7" providerId="ADAL" clId="{B2C37E1F-0527-4854-B45E-1846BFFDD93F}" dt="2025-03-04T08:30:01.905" v="1063" actId="33524"/>
        <pc:sldMkLst>
          <pc:docMk/>
          <pc:sldMk cId="3413687694" sldId="262"/>
        </pc:sldMkLst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413687694" sldId="262"/>
            <ac:spMk id="2" creationId="{A1BDA1F3-3E2A-A8AF-AAD0-E0DE042539F2}"/>
          </ac:spMkLst>
        </pc:spChg>
        <pc:spChg chg="mod">
          <ac:chgData name="Lucy" userId="4303c1fc-fb9a-48a0-8c4f-a89cd72afdb7" providerId="ADAL" clId="{B2C37E1F-0527-4854-B45E-1846BFFDD93F}" dt="2025-03-04T08:30:01.905" v="1063" actId="33524"/>
          <ac:spMkLst>
            <pc:docMk/>
            <pc:sldMk cId="3413687694" sldId="262"/>
            <ac:spMk id="3" creationId="{7CF81C7B-2DE7-02BE-5882-3A30A87F1807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413687694" sldId="262"/>
            <ac:spMk id="170" creationId="{FC7F5C53-48A1-417A-B81C-E2D682CFAC35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413687694" sldId="262"/>
            <ac:spMk id="172" creationId="{B1B47D7B-FBC1-451A-9EB3-ADA2ABB96720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413687694" sldId="262"/>
            <ac:spMk id="174" creationId="{D290F82B-4A61-479E-9EDF-E52FA9D9757C}"/>
          </ac:spMkLst>
        </pc:spChg>
      </pc:sldChg>
      <pc:sldChg chg="modSp del mod">
        <pc:chgData name="Lucy" userId="4303c1fc-fb9a-48a0-8c4f-a89cd72afdb7" providerId="ADAL" clId="{B2C37E1F-0527-4854-B45E-1846BFFDD93F}" dt="2025-03-04T09:04:02.676" v="1076" actId="2696"/>
        <pc:sldMkLst>
          <pc:docMk/>
          <pc:sldMk cId="383286532" sldId="263"/>
        </pc:sldMkLst>
      </pc:sldChg>
      <pc:sldChg chg="modSp mod">
        <pc:chgData name="Lucy" userId="4303c1fc-fb9a-48a0-8c4f-a89cd72afdb7" providerId="ADAL" clId="{B2C37E1F-0527-4854-B45E-1846BFFDD93F}" dt="2025-02-25T11:03:39.096" v="364" actId="790"/>
        <pc:sldMkLst>
          <pc:docMk/>
          <pc:sldMk cId="3050677490" sldId="264"/>
        </pc:sldMkLst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50677490" sldId="264"/>
            <ac:spMk id="2" creationId="{D55525C3-48A5-3A6A-AB9C-564DC35E1BAD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50677490" sldId="264"/>
            <ac:spMk id="3" creationId="{27453964-65EC-B4E4-6AAC-7433225F28F5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50677490" sldId="264"/>
            <ac:spMk id="13" creationId="{0942BA1A-3ED3-7F7E-E50D-2BD48B6A2E48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50677490" sldId="264"/>
            <ac:spMk id="16" creationId="{D9BD230D-0708-4782-93C2-6421485EDE4E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50677490" sldId="264"/>
            <ac:spMk id="18" creationId="{D630D25A-547E-4D17-B65E-FA2B88893184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3050677490" sldId="264"/>
            <ac:spMk id="20" creationId="{F39C56FC-EE04-4CE0-8DE2-736A201E9A38}"/>
          </ac:spMkLst>
        </pc:spChg>
        <pc:graphicFrameChg chg="mod modGraphic">
          <ac:chgData name="Lucy" userId="4303c1fc-fb9a-48a0-8c4f-a89cd72afdb7" providerId="ADAL" clId="{B2C37E1F-0527-4854-B45E-1846BFFDD93F}" dt="2025-02-25T11:03:39.096" v="364" actId="790"/>
          <ac:graphicFrameMkLst>
            <pc:docMk/>
            <pc:sldMk cId="3050677490" sldId="264"/>
            <ac:graphicFrameMk id="22" creationId="{2C7480DC-5CC4-33AB-BE4F-A40C3908BA38}"/>
          </ac:graphicFrameMkLst>
        </pc:graphicFrameChg>
        <pc:picChg chg="mod">
          <ac:chgData name="Lucy" userId="4303c1fc-fb9a-48a0-8c4f-a89cd72afdb7" providerId="ADAL" clId="{B2C37E1F-0527-4854-B45E-1846BFFDD93F}" dt="2025-02-25T10:39:22.339" v="31" actId="1076"/>
          <ac:picMkLst>
            <pc:docMk/>
            <pc:sldMk cId="3050677490" sldId="264"/>
            <ac:picMk id="5" creationId="{58F34BA3-6302-AADF-BC66-1FC39C8DC4B1}"/>
          </ac:picMkLst>
        </pc:picChg>
      </pc:sldChg>
      <pc:sldChg chg="modSp mod">
        <pc:chgData name="Lucy" userId="4303c1fc-fb9a-48a0-8c4f-a89cd72afdb7" providerId="ADAL" clId="{B2C37E1F-0527-4854-B45E-1846BFFDD93F}" dt="2025-02-25T11:03:39.096" v="364" actId="790"/>
        <pc:sldMkLst>
          <pc:docMk/>
          <pc:sldMk cId="456087868" sldId="265"/>
        </pc:sldMkLst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56087868" sldId="265"/>
            <ac:spMk id="2" creationId="{919F2FEA-652C-537D-E884-E28C4C284C6C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56087868" sldId="265"/>
            <ac:spMk id="9" creationId="{C8C9F670-D457-4F9E-BDA1-B6468C7782EB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56087868" sldId="265"/>
            <ac:spMk id="11" creationId="{240E2333-C7BB-42CB-A674-0BE0C8ED7B26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56087868" sldId="265"/>
            <ac:spMk id="13" creationId="{6CADF7DA-72EF-4990-9F27-D443BAF7D83E}"/>
          </ac:spMkLst>
        </pc:spChg>
        <pc:graphicFrameChg chg="modGraphic">
          <ac:chgData name="Lucy" userId="4303c1fc-fb9a-48a0-8c4f-a89cd72afdb7" providerId="ADAL" clId="{B2C37E1F-0527-4854-B45E-1846BFFDD93F}" dt="2025-02-25T11:03:39.096" v="364" actId="790"/>
          <ac:graphicFrameMkLst>
            <pc:docMk/>
            <pc:sldMk cId="456087868" sldId="265"/>
            <ac:graphicFrameMk id="5" creationId="{785A5636-5356-7656-8B80-FB922B629B1B}"/>
          </ac:graphicFrameMkLst>
        </pc:graphicFrameChg>
      </pc:sldChg>
      <pc:sldChg chg="modSp mod">
        <pc:chgData name="Lucy" userId="4303c1fc-fb9a-48a0-8c4f-a89cd72afdb7" providerId="ADAL" clId="{B2C37E1F-0527-4854-B45E-1846BFFDD93F}" dt="2025-02-25T11:03:39.096" v="364" actId="790"/>
        <pc:sldMkLst>
          <pc:docMk/>
          <pc:sldMk cId="4137294059" sldId="266"/>
        </pc:sldMkLst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137294059" sldId="266"/>
            <ac:spMk id="10" creationId="{2AA5576D-1611-AD44-C6A4-F71E8ED73161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137294059" sldId="266"/>
            <ac:spMk id="213" creationId="{662B428F-9333-4037-8657-330034494531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137294059" sldId="266"/>
            <ac:spMk id="215" creationId="{DA4284EA-19D8-4629-973B-BD26680F2E55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137294059" sldId="266"/>
            <ac:spMk id="216" creationId="{E1F98C26-0A9C-4742-A698-19158F1C8475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137294059" sldId="266"/>
            <ac:spMk id="221" creationId="{BA8AD4A9-ABF6-42E7-8141-CFF407E59D62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137294059" sldId="266"/>
            <ac:spMk id="227" creationId="{762A3201-75BE-44DF-8C82-C6635D936760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137294059" sldId="266"/>
            <ac:spMk id="233" creationId="{695685FE-1D7F-404C-AC82-0C05C0F2E7D1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137294059" sldId="266"/>
            <ac:spMk id="235" creationId="{C2C7A12C-E22E-467C-AFDC-9FACC2199A40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137294059" sldId="266"/>
            <ac:spMk id="238" creationId="{07C3439C-CA32-4BF0-86C6-A9D201EFE254}"/>
          </ac:spMkLst>
        </pc:spChg>
        <pc:spChg chg="mod">
          <ac:chgData name="Lucy" userId="4303c1fc-fb9a-48a0-8c4f-a89cd72afdb7" providerId="ADAL" clId="{B2C37E1F-0527-4854-B45E-1846BFFDD93F}" dt="2025-02-25T11:03:39.096" v="364" actId="790"/>
          <ac:spMkLst>
            <pc:docMk/>
            <pc:sldMk cId="4137294059" sldId="266"/>
            <ac:spMk id="242" creationId="{9B95A8C9-F04B-41CE-A209-E4267A680195}"/>
          </ac:spMkLst>
        </pc:spChg>
      </pc:sldChg>
      <pc:sldChg chg="addSp delSp modSp new mod setBg">
        <pc:chgData name="Lucy" userId="4303c1fc-fb9a-48a0-8c4f-a89cd72afdb7" providerId="ADAL" clId="{B2C37E1F-0527-4854-B45E-1846BFFDD93F}" dt="2025-02-25T11:43:40.644" v="967" actId="2711"/>
        <pc:sldMkLst>
          <pc:docMk/>
          <pc:sldMk cId="1831060955" sldId="267"/>
        </pc:sldMkLst>
        <pc:spChg chg="mod">
          <ac:chgData name="Lucy" userId="4303c1fc-fb9a-48a0-8c4f-a89cd72afdb7" providerId="ADAL" clId="{B2C37E1F-0527-4854-B45E-1846BFFDD93F}" dt="2025-02-25T11:12:50.849" v="462" actId="26606"/>
          <ac:spMkLst>
            <pc:docMk/>
            <pc:sldMk cId="1831060955" sldId="267"/>
            <ac:spMk id="2" creationId="{C6B2F932-689A-0FE4-DFCE-E9B24E673D6D}"/>
          </ac:spMkLst>
        </pc:spChg>
        <pc:spChg chg="add">
          <ac:chgData name="Lucy" userId="4303c1fc-fb9a-48a0-8c4f-a89cd72afdb7" providerId="ADAL" clId="{B2C37E1F-0527-4854-B45E-1846BFFDD93F}" dt="2025-02-25T11:12:50.849" v="462" actId="26606"/>
          <ac:spMkLst>
            <pc:docMk/>
            <pc:sldMk cId="1831060955" sldId="267"/>
            <ac:spMk id="20" creationId="{B5E4CBEC-18A2-4509-A45D-D5E653582CED}"/>
          </ac:spMkLst>
        </pc:spChg>
        <pc:spChg chg="add">
          <ac:chgData name="Lucy" userId="4303c1fc-fb9a-48a0-8c4f-a89cd72afdb7" providerId="ADAL" clId="{B2C37E1F-0527-4854-B45E-1846BFFDD93F}" dt="2025-02-25T11:12:50.849" v="462" actId="26606"/>
          <ac:spMkLst>
            <pc:docMk/>
            <pc:sldMk cId="1831060955" sldId="267"/>
            <ac:spMk id="21" creationId="{0A5EA4A7-4381-4FC6-AA9A-C9EA77B84F8A}"/>
          </ac:spMkLst>
        </pc:spChg>
        <pc:spChg chg="add">
          <ac:chgData name="Lucy" userId="4303c1fc-fb9a-48a0-8c4f-a89cd72afdb7" providerId="ADAL" clId="{B2C37E1F-0527-4854-B45E-1846BFFDD93F}" dt="2025-02-25T11:12:50.849" v="462" actId="26606"/>
          <ac:spMkLst>
            <pc:docMk/>
            <pc:sldMk cId="1831060955" sldId="267"/>
            <ac:spMk id="22" creationId="{E6295D53-0474-4725-85BE-1F15FCC2D97F}"/>
          </ac:spMkLst>
        </pc:spChg>
        <pc:graphicFrameChg chg="add mod modGraphic">
          <ac:chgData name="Lucy" userId="4303c1fc-fb9a-48a0-8c4f-a89cd72afdb7" providerId="ADAL" clId="{B2C37E1F-0527-4854-B45E-1846BFFDD93F}" dt="2025-02-25T11:43:40.644" v="967" actId="2711"/>
          <ac:graphicFrameMkLst>
            <pc:docMk/>
            <pc:sldMk cId="1831060955" sldId="267"/>
            <ac:graphicFrameMk id="5" creationId="{57058A19-A832-5198-0434-BDB861C1C443}"/>
          </ac:graphicFrameMkLst>
        </pc:graphicFrameChg>
      </pc:sldChg>
      <pc:sldChg chg="addSp delSp modSp new mod setBg">
        <pc:chgData name="Lucy" userId="4303c1fc-fb9a-48a0-8c4f-a89cd72afdb7" providerId="ADAL" clId="{B2C37E1F-0527-4854-B45E-1846BFFDD93F}" dt="2025-02-25T11:21:47.727" v="785" actId="6549"/>
        <pc:sldMkLst>
          <pc:docMk/>
          <pc:sldMk cId="1142921905" sldId="268"/>
        </pc:sldMkLst>
        <pc:spChg chg="mod ord">
          <ac:chgData name="Lucy" userId="4303c1fc-fb9a-48a0-8c4f-a89cd72afdb7" providerId="ADAL" clId="{B2C37E1F-0527-4854-B45E-1846BFFDD93F}" dt="2025-02-25T11:19:40.243" v="781" actId="26606"/>
          <ac:spMkLst>
            <pc:docMk/>
            <pc:sldMk cId="1142921905" sldId="268"/>
            <ac:spMk id="2" creationId="{D63C5286-41AA-C5D6-B44D-9C48C462FA06}"/>
          </ac:spMkLst>
        </pc:spChg>
        <pc:spChg chg="mod">
          <ac:chgData name="Lucy" userId="4303c1fc-fb9a-48a0-8c4f-a89cd72afdb7" providerId="ADAL" clId="{B2C37E1F-0527-4854-B45E-1846BFFDD93F}" dt="2025-02-25T11:21:47.727" v="785" actId="6549"/>
          <ac:spMkLst>
            <pc:docMk/>
            <pc:sldMk cId="1142921905" sldId="268"/>
            <ac:spMk id="3" creationId="{537BEDB8-3361-8B41-5F5D-41111601A48E}"/>
          </ac:spMkLst>
        </pc:spChg>
        <pc:spChg chg="add">
          <ac:chgData name="Lucy" userId="4303c1fc-fb9a-48a0-8c4f-a89cd72afdb7" providerId="ADAL" clId="{B2C37E1F-0527-4854-B45E-1846BFFDD93F}" dt="2025-02-25T11:19:40.247" v="782" actId="26606"/>
          <ac:spMkLst>
            <pc:docMk/>
            <pc:sldMk cId="1142921905" sldId="268"/>
            <ac:spMk id="88" creationId="{D4D9CC87-0E0B-4C62-BF07-D7891B462814}"/>
          </ac:spMkLst>
        </pc:spChg>
        <pc:spChg chg="add">
          <ac:chgData name="Lucy" userId="4303c1fc-fb9a-48a0-8c4f-a89cd72afdb7" providerId="ADAL" clId="{B2C37E1F-0527-4854-B45E-1846BFFDD93F}" dt="2025-02-25T11:19:40.247" v="782" actId="26606"/>
          <ac:spMkLst>
            <pc:docMk/>
            <pc:sldMk cId="1142921905" sldId="268"/>
            <ac:spMk id="89" creationId="{1DEF7FFE-4D64-436F-AD94-4A93A062A8C0}"/>
          </ac:spMkLst>
        </pc:spChg>
        <pc:spChg chg="add">
          <ac:chgData name="Lucy" userId="4303c1fc-fb9a-48a0-8c4f-a89cd72afdb7" providerId="ADAL" clId="{B2C37E1F-0527-4854-B45E-1846BFFDD93F}" dt="2025-02-25T11:19:40.247" v="782" actId="26606"/>
          <ac:spMkLst>
            <pc:docMk/>
            <pc:sldMk cId="1142921905" sldId="268"/>
            <ac:spMk id="90" creationId="{B7D7AEBC-DEC4-4C87-9581-41DA4DBEE6FD}"/>
          </ac:spMkLst>
        </pc:spChg>
        <pc:picChg chg="add mod">
          <ac:chgData name="Lucy" userId="4303c1fc-fb9a-48a0-8c4f-a89cd72afdb7" providerId="ADAL" clId="{B2C37E1F-0527-4854-B45E-1846BFFDD93F}" dt="2025-02-25T11:19:40.243" v="781" actId="26606"/>
          <ac:picMkLst>
            <pc:docMk/>
            <pc:sldMk cId="1142921905" sldId="268"/>
            <ac:picMk id="70" creationId="{FC0D9E82-0B9A-548A-E4F1-038A9D9E3584}"/>
          </ac:picMkLst>
        </pc:picChg>
      </pc:sldChg>
      <pc:sldChg chg="addSp delSp modSp new mod setBg">
        <pc:chgData name="Lucy" userId="4303c1fc-fb9a-48a0-8c4f-a89cd72afdb7" providerId="ADAL" clId="{B2C37E1F-0527-4854-B45E-1846BFFDD93F}" dt="2025-02-25T11:44:09.723" v="969" actId="403"/>
        <pc:sldMkLst>
          <pc:docMk/>
          <pc:sldMk cId="479891812" sldId="269"/>
        </pc:sldMkLst>
        <pc:spChg chg="mod">
          <ac:chgData name="Lucy" userId="4303c1fc-fb9a-48a0-8c4f-a89cd72afdb7" providerId="ADAL" clId="{B2C37E1F-0527-4854-B45E-1846BFFDD93F}" dt="2025-02-25T11:30:55.617" v="964" actId="26606"/>
          <ac:spMkLst>
            <pc:docMk/>
            <pc:sldMk cId="479891812" sldId="269"/>
            <ac:spMk id="2" creationId="{0FD4D5B1-0DBA-FFCF-159A-84FAE2B52A4A}"/>
          </ac:spMkLst>
        </pc:spChg>
        <pc:spChg chg="add">
          <ac:chgData name="Lucy" userId="4303c1fc-fb9a-48a0-8c4f-a89cd72afdb7" providerId="ADAL" clId="{B2C37E1F-0527-4854-B45E-1846BFFDD93F}" dt="2025-02-25T11:30:55.617" v="964" actId="26606"/>
          <ac:spMkLst>
            <pc:docMk/>
            <pc:sldMk cId="479891812" sldId="269"/>
            <ac:spMk id="96" creationId="{D9BD230D-0708-4782-93C2-6421485EDE4E}"/>
          </ac:spMkLst>
        </pc:spChg>
        <pc:spChg chg="add">
          <ac:chgData name="Lucy" userId="4303c1fc-fb9a-48a0-8c4f-a89cd72afdb7" providerId="ADAL" clId="{B2C37E1F-0527-4854-B45E-1846BFFDD93F}" dt="2025-02-25T11:30:55.617" v="964" actId="26606"/>
          <ac:spMkLst>
            <pc:docMk/>
            <pc:sldMk cId="479891812" sldId="269"/>
            <ac:spMk id="97" creationId="{D630D25A-547E-4D17-B65E-FA2B88893184}"/>
          </ac:spMkLst>
        </pc:spChg>
        <pc:spChg chg="add mod">
          <ac:chgData name="Lucy" userId="4303c1fc-fb9a-48a0-8c4f-a89cd72afdb7" providerId="ADAL" clId="{B2C37E1F-0527-4854-B45E-1846BFFDD93F}" dt="2025-02-25T11:44:09.723" v="969" actId="403"/>
          <ac:spMkLst>
            <pc:docMk/>
            <pc:sldMk cId="479891812" sldId="269"/>
            <ac:spMk id="98" creationId="{06BD8DF3-910F-1F25-4CFD-F9DF484D94CA}"/>
          </ac:spMkLst>
        </pc:spChg>
        <pc:spChg chg="add">
          <ac:chgData name="Lucy" userId="4303c1fc-fb9a-48a0-8c4f-a89cd72afdb7" providerId="ADAL" clId="{B2C37E1F-0527-4854-B45E-1846BFFDD93F}" dt="2025-02-25T11:30:55.617" v="964" actId="26606"/>
          <ac:spMkLst>
            <pc:docMk/>
            <pc:sldMk cId="479891812" sldId="269"/>
            <ac:spMk id="99" creationId="{F39C56FC-EE04-4CE0-8DE2-736A201E9A38}"/>
          </ac:spMkLst>
        </pc:spChg>
        <pc:picChg chg="add mod ord">
          <ac:chgData name="Lucy" userId="4303c1fc-fb9a-48a0-8c4f-a89cd72afdb7" providerId="ADAL" clId="{B2C37E1F-0527-4854-B45E-1846BFFDD93F}" dt="2025-02-25T11:30:55.617" v="964" actId="26606"/>
          <ac:picMkLst>
            <pc:docMk/>
            <pc:sldMk cId="479891812" sldId="269"/>
            <ac:picMk id="5" creationId="{45607F5E-F049-7198-9522-B904E49C6F88}"/>
          </ac:picMkLst>
        </pc:picChg>
      </pc:sldChg>
      <pc:sldChg chg="addSp delSp modSp new mod">
        <pc:chgData name="Lucy" userId="4303c1fc-fb9a-48a0-8c4f-a89cd72afdb7" providerId="ADAL" clId="{B2C37E1F-0527-4854-B45E-1846BFFDD93F}" dt="2025-02-25T16:26:49.126" v="1062" actId="2711"/>
        <pc:sldMkLst>
          <pc:docMk/>
          <pc:sldMk cId="3681800977" sldId="270"/>
        </pc:sldMkLst>
        <pc:spChg chg="mod">
          <ac:chgData name="Lucy" userId="4303c1fc-fb9a-48a0-8c4f-a89cd72afdb7" providerId="ADAL" clId="{B2C37E1F-0527-4854-B45E-1846BFFDD93F}" dt="2025-02-25T16:26:26.940" v="1060" actId="1076"/>
          <ac:spMkLst>
            <pc:docMk/>
            <pc:sldMk cId="3681800977" sldId="270"/>
            <ac:spMk id="2" creationId="{37ED99A9-C39D-8731-6962-FA84EC123332}"/>
          </ac:spMkLst>
        </pc:spChg>
        <pc:graphicFrameChg chg="add mod">
          <ac:chgData name="Lucy" userId="4303c1fc-fb9a-48a0-8c4f-a89cd72afdb7" providerId="ADAL" clId="{B2C37E1F-0527-4854-B45E-1846BFFDD93F}" dt="2025-02-25T16:26:49.126" v="1062" actId="2711"/>
          <ac:graphicFrameMkLst>
            <pc:docMk/>
            <pc:sldMk cId="3681800977" sldId="270"/>
            <ac:graphicFrameMk id="6" creationId="{5A237A72-36E2-91EA-CE09-6360363A0834}"/>
          </ac:graphicFrameMkLst>
        </pc:graphicFrameChg>
      </pc:sldChg>
      <pc:sldChg chg="addSp delSp modSp new mod setBg setClrOvrMap">
        <pc:chgData name="Lucy" userId="4303c1fc-fb9a-48a0-8c4f-a89cd72afdb7" providerId="ADAL" clId="{B2C37E1F-0527-4854-B45E-1846BFFDD93F}" dt="2025-02-25T12:22:04.086" v="1059" actId="403"/>
        <pc:sldMkLst>
          <pc:docMk/>
          <pc:sldMk cId="3217842743" sldId="271"/>
        </pc:sldMkLst>
        <pc:spChg chg="mod">
          <ac:chgData name="Lucy" userId="4303c1fc-fb9a-48a0-8c4f-a89cd72afdb7" providerId="ADAL" clId="{B2C37E1F-0527-4854-B45E-1846BFFDD93F}" dt="2025-02-25T12:20:28.655" v="1053" actId="26606"/>
          <ac:spMkLst>
            <pc:docMk/>
            <pc:sldMk cId="3217842743" sldId="271"/>
            <ac:spMk id="2" creationId="{9075687B-FB13-8C6C-BFA1-A4BADF4E56E6}"/>
          </ac:spMkLst>
        </pc:spChg>
        <pc:spChg chg="mod">
          <ac:chgData name="Lucy" userId="4303c1fc-fb9a-48a0-8c4f-a89cd72afdb7" providerId="ADAL" clId="{B2C37E1F-0527-4854-B45E-1846BFFDD93F}" dt="2025-02-25T12:22:04.086" v="1059" actId="403"/>
          <ac:spMkLst>
            <pc:docMk/>
            <pc:sldMk cId="3217842743" sldId="271"/>
            <ac:spMk id="3" creationId="{848D375D-4413-BEC0-A91C-2C0D0AB4BD75}"/>
          </ac:spMkLst>
        </pc:spChg>
        <pc:spChg chg="add">
          <ac:chgData name="Lucy" userId="4303c1fc-fb9a-48a0-8c4f-a89cd72afdb7" providerId="ADAL" clId="{B2C37E1F-0527-4854-B45E-1846BFFDD93F}" dt="2025-02-25T12:20:28.655" v="1053" actId="26606"/>
          <ac:spMkLst>
            <pc:docMk/>
            <pc:sldMk cId="3217842743" sldId="271"/>
            <ac:spMk id="16" creationId="{1E2DB572-815D-4D93-ACA6-A38647502ECD}"/>
          </ac:spMkLst>
        </pc:spChg>
        <pc:picChg chg="add mod ord">
          <ac:chgData name="Lucy" userId="4303c1fc-fb9a-48a0-8c4f-a89cd72afdb7" providerId="ADAL" clId="{B2C37E1F-0527-4854-B45E-1846BFFDD93F}" dt="2025-02-25T12:20:28.655" v="1053" actId="26606"/>
          <ac:picMkLst>
            <pc:docMk/>
            <pc:sldMk cId="3217842743" sldId="271"/>
            <ac:picMk id="5" creationId="{E89D8920-AEAF-87CD-C71D-A9AFBDB00C5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EBCD33-F626-48CD-B472-A6428D6EA8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6E5B08-3692-451E-852E-E2643A040C3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noProof="0" dirty="0"/>
            <a:t>Physical Health</a:t>
          </a:r>
        </a:p>
      </dgm:t>
    </dgm:pt>
    <dgm:pt modelId="{8AD27F2F-4B96-4E65-B920-A1F04A890C99}" type="parTrans" cxnId="{9842C8C3-F296-436A-B365-E4B09EFA51D6}">
      <dgm:prSet/>
      <dgm:spPr/>
      <dgm:t>
        <a:bodyPr/>
        <a:lstStyle/>
        <a:p>
          <a:endParaRPr lang="en-US"/>
        </a:p>
      </dgm:t>
    </dgm:pt>
    <dgm:pt modelId="{31431C6A-9DA6-4380-A447-3CCF63A92D31}" type="sibTrans" cxnId="{9842C8C3-F296-436A-B365-E4B09EFA51D6}">
      <dgm:prSet/>
      <dgm:spPr/>
      <dgm:t>
        <a:bodyPr/>
        <a:lstStyle/>
        <a:p>
          <a:endParaRPr lang="en-US"/>
        </a:p>
      </dgm:t>
    </dgm:pt>
    <dgm:pt modelId="{ABB8BBD8-C225-4360-AC33-E2BE3D4EAC5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noProof="0" dirty="0"/>
            <a:t>Mental Wellbeing</a:t>
          </a:r>
        </a:p>
      </dgm:t>
    </dgm:pt>
    <dgm:pt modelId="{0A7BB344-A889-4391-997A-DBA3DBDC169D}" type="parTrans" cxnId="{5AB79116-B688-43F2-9C29-CA771B810AD8}">
      <dgm:prSet/>
      <dgm:spPr/>
      <dgm:t>
        <a:bodyPr/>
        <a:lstStyle/>
        <a:p>
          <a:endParaRPr lang="en-US"/>
        </a:p>
      </dgm:t>
    </dgm:pt>
    <dgm:pt modelId="{10502292-472A-4C48-9AFC-E1C24142966E}" type="sibTrans" cxnId="{5AB79116-B688-43F2-9C29-CA771B810AD8}">
      <dgm:prSet/>
      <dgm:spPr/>
      <dgm:t>
        <a:bodyPr/>
        <a:lstStyle/>
        <a:p>
          <a:endParaRPr lang="en-US"/>
        </a:p>
      </dgm:t>
    </dgm:pt>
    <dgm:pt modelId="{FACF734E-B338-4137-9CE9-22A6CF175E2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noProof="0" dirty="0"/>
            <a:t>Social Connectivity</a:t>
          </a:r>
        </a:p>
      </dgm:t>
    </dgm:pt>
    <dgm:pt modelId="{91463E01-8C31-460B-BEA1-ED649B562B53}" type="parTrans" cxnId="{E04AEA21-9731-4400-A4AC-1ECFFABDAFFB}">
      <dgm:prSet/>
      <dgm:spPr/>
      <dgm:t>
        <a:bodyPr/>
        <a:lstStyle/>
        <a:p>
          <a:endParaRPr lang="en-US"/>
        </a:p>
      </dgm:t>
    </dgm:pt>
    <dgm:pt modelId="{4A23F9FE-DA4F-40AB-A86A-30B3F5A916EE}" type="sibTrans" cxnId="{E04AEA21-9731-4400-A4AC-1ECFFABDAFFB}">
      <dgm:prSet/>
      <dgm:spPr/>
      <dgm:t>
        <a:bodyPr/>
        <a:lstStyle/>
        <a:p>
          <a:endParaRPr lang="en-US"/>
        </a:p>
      </dgm:t>
    </dgm:pt>
    <dgm:pt modelId="{12249DE4-5B03-4DED-B4F0-44BC60AA9F4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noProof="0" dirty="0"/>
            <a:t>Environmental Health</a:t>
          </a:r>
        </a:p>
      </dgm:t>
    </dgm:pt>
    <dgm:pt modelId="{1D8B9535-D7DA-4ED3-A217-763F729B04E8}" type="parTrans" cxnId="{27630CFA-A9A4-45ED-A100-8425515CA7F5}">
      <dgm:prSet/>
      <dgm:spPr/>
      <dgm:t>
        <a:bodyPr/>
        <a:lstStyle/>
        <a:p>
          <a:endParaRPr lang="en-US"/>
        </a:p>
      </dgm:t>
    </dgm:pt>
    <dgm:pt modelId="{A1A3CE90-A212-42D0-AFE1-108B6E1F6F42}" type="sibTrans" cxnId="{27630CFA-A9A4-45ED-A100-8425515CA7F5}">
      <dgm:prSet/>
      <dgm:spPr/>
      <dgm:t>
        <a:bodyPr/>
        <a:lstStyle/>
        <a:p>
          <a:endParaRPr lang="en-US"/>
        </a:p>
      </dgm:t>
    </dgm:pt>
    <dgm:pt modelId="{B577A2B0-B941-4CCE-80AC-0833F4DD2BA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noProof="0" dirty="0"/>
            <a:t>Health Education and Resources</a:t>
          </a:r>
        </a:p>
      </dgm:t>
    </dgm:pt>
    <dgm:pt modelId="{4DF17F16-2E24-4944-B951-0E4974988FCA}" type="parTrans" cxnId="{6838B226-21F2-46BF-9EE1-96A5B8796E29}">
      <dgm:prSet/>
      <dgm:spPr/>
      <dgm:t>
        <a:bodyPr/>
        <a:lstStyle/>
        <a:p>
          <a:endParaRPr lang="en-GB"/>
        </a:p>
      </dgm:t>
    </dgm:pt>
    <dgm:pt modelId="{4C8B3CE6-996A-4A85-AA2F-3740AA3E4DF1}" type="sibTrans" cxnId="{6838B226-21F2-46BF-9EE1-96A5B8796E29}">
      <dgm:prSet/>
      <dgm:spPr/>
      <dgm:t>
        <a:bodyPr/>
        <a:lstStyle/>
        <a:p>
          <a:endParaRPr lang="en-GB"/>
        </a:p>
      </dgm:t>
    </dgm:pt>
    <dgm:pt modelId="{04721805-8C8D-4DEB-AE18-51BAB5EBF85D}" type="pres">
      <dgm:prSet presAssocID="{4BEBCD33-F626-48CD-B472-A6428D6EA86E}" presName="root" presStyleCnt="0">
        <dgm:presLayoutVars>
          <dgm:dir/>
          <dgm:resizeHandles val="exact"/>
        </dgm:presLayoutVars>
      </dgm:prSet>
      <dgm:spPr/>
    </dgm:pt>
    <dgm:pt modelId="{BD4D28E8-573E-43E7-BF26-AA2867DB5BF6}" type="pres">
      <dgm:prSet presAssocID="{486E5B08-3692-451E-852E-E2643A040C37}" presName="compNode" presStyleCnt="0"/>
      <dgm:spPr/>
    </dgm:pt>
    <dgm:pt modelId="{FC3BE86C-FEE0-4AEA-8BB9-A13A11A7884D}" type="pres">
      <dgm:prSet presAssocID="{486E5B08-3692-451E-852E-E2643A040C37}" presName="bgRect" presStyleLbl="bgShp" presStyleIdx="0" presStyleCnt="5" custLinFactNeighborX="12993" custLinFactNeighborY="-469"/>
      <dgm:spPr/>
    </dgm:pt>
    <dgm:pt modelId="{C5BA81E6-7835-487F-B04A-E451FE5A176D}" type="pres">
      <dgm:prSet presAssocID="{486E5B08-3692-451E-852E-E2643A040C3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5F9C0AC3-0A25-4E0C-A1D3-AA72C479E2F6}" type="pres">
      <dgm:prSet presAssocID="{486E5B08-3692-451E-852E-E2643A040C37}" presName="spaceRect" presStyleCnt="0"/>
      <dgm:spPr/>
    </dgm:pt>
    <dgm:pt modelId="{A0DAFC85-6065-47E7-9E93-F636A30EC7B5}" type="pres">
      <dgm:prSet presAssocID="{486E5B08-3692-451E-852E-E2643A040C37}" presName="parTx" presStyleLbl="revTx" presStyleIdx="0" presStyleCnt="5">
        <dgm:presLayoutVars>
          <dgm:chMax val="0"/>
          <dgm:chPref val="0"/>
        </dgm:presLayoutVars>
      </dgm:prSet>
      <dgm:spPr/>
    </dgm:pt>
    <dgm:pt modelId="{705B24D8-62E3-407B-B837-3BCA5179187D}" type="pres">
      <dgm:prSet presAssocID="{31431C6A-9DA6-4380-A447-3CCF63A92D31}" presName="sibTrans" presStyleCnt="0"/>
      <dgm:spPr/>
    </dgm:pt>
    <dgm:pt modelId="{B4EB9465-B85B-4F8C-BB53-21D7A1A52667}" type="pres">
      <dgm:prSet presAssocID="{ABB8BBD8-C225-4360-AC33-E2BE3D4EAC50}" presName="compNode" presStyleCnt="0"/>
      <dgm:spPr/>
    </dgm:pt>
    <dgm:pt modelId="{36425015-74F1-44CC-BC7C-6179D229855A}" type="pres">
      <dgm:prSet presAssocID="{ABB8BBD8-C225-4360-AC33-E2BE3D4EAC50}" presName="bgRect" presStyleLbl="bgShp" presStyleIdx="1" presStyleCnt="5"/>
      <dgm:spPr/>
    </dgm:pt>
    <dgm:pt modelId="{B29BA84B-D308-4261-B130-6B91F1E89E9A}" type="pres">
      <dgm:prSet presAssocID="{ABB8BBD8-C225-4360-AC33-E2BE3D4EAC5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6443BF1-D677-45F0-9614-32852F41DBB2}" type="pres">
      <dgm:prSet presAssocID="{ABB8BBD8-C225-4360-AC33-E2BE3D4EAC50}" presName="spaceRect" presStyleCnt="0"/>
      <dgm:spPr/>
    </dgm:pt>
    <dgm:pt modelId="{4D482C9A-11B1-45EE-92ED-ECA33357DBC4}" type="pres">
      <dgm:prSet presAssocID="{ABB8BBD8-C225-4360-AC33-E2BE3D4EAC50}" presName="parTx" presStyleLbl="revTx" presStyleIdx="1" presStyleCnt="5">
        <dgm:presLayoutVars>
          <dgm:chMax val="0"/>
          <dgm:chPref val="0"/>
        </dgm:presLayoutVars>
      </dgm:prSet>
      <dgm:spPr/>
    </dgm:pt>
    <dgm:pt modelId="{A6F8635A-4893-4C91-BA38-5F9032A0F9CE}" type="pres">
      <dgm:prSet presAssocID="{10502292-472A-4C48-9AFC-E1C24142966E}" presName="sibTrans" presStyleCnt="0"/>
      <dgm:spPr/>
    </dgm:pt>
    <dgm:pt modelId="{A1A03AFC-012C-4E0C-BCCD-5BEF4B74849E}" type="pres">
      <dgm:prSet presAssocID="{FACF734E-B338-4137-9CE9-22A6CF175E27}" presName="compNode" presStyleCnt="0"/>
      <dgm:spPr/>
    </dgm:pt>
    <dgm:pt modelId="{3EA195B9-4747-422E-AC01-5D68B8F2E36B}" type="pres">
      <dgm:prSet presAssocID="{FACF734E-B338-4137-9CE9-22A6CF175E27}" presName="bgRect" presStyleLbl="bgShp" presStyleIdx="2" presStyleCnt="5"/>
      <dgm:spPr/>
    </dgm:pt>
    <dgm:pt modelId="{C02D004D-EE92-4FFA-B55C-73CB759CE353}" type="pres">
      <dgm:prSet presAssocID="{FACF734E-B338-4137-9CE9-22A6CF175E2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270A23B3-D780-443B-99DE-DC7C02B56241}" type="pres">
      <dgm:prSet presAssocID="{FACF734E-B338-4137-9CE9-22A6CF175E27}" presName="spaceRect" presStyleCnt="0"/>
      <dgm:spPr/>
    </dgm:pt>
    <dgm:pt modelId="{49D943F0-E7B4-4550-A799-62E4CCDB6AD7}" type="pres">
      <dgm:prSet presAssocID="{FACF734E-B338-4137-9CE9-22A6CF175E27}" presName="parTx" presStyleLbl="revTx" presStyleIdx="2" presStyleCnt="5">
        <dgm:presLayoutVars>
          <dgm:chMax val="0"/>
          <dgm:chPref val="0"/>
        </dgm:presLayoutVars>
      </dgm:prSet>
      <dgm:spPr/>
    </dgm:pt>
    <dgm:pt modelId="{D9B1E128-6F89-4667-B0EB-CDA63F141EC8}" type="pres">
      <dgm:prSet presAssocID="{4A23F9FE-DA4F-40AB-A86A-30B3F5A916EE}" presName="sibTrans" presStyleCnt="0"/>
      <dgm:spPr/>
    </dgm:pt>
    <dgm:pt modelId="{41A2F137-1901-4752-B5AF-84F9C7F158BF}" type="pres">
      <dgm:prSet presAssocID="{12249DE4-5B03-4DED-B4F0-44BC60AA9F47}" presName="compNode" presStyleCnt="0"/>
      <dgm:spPr/>
    </dgm:pt>
    <dgm:pt modelId="{67886A58-4A2A-4DBC-8B92-FDCAA6BF03E4}" type="pres">
      <dgm:prSet presAssocID="{12249DE4-5B03-4DED-B4F0-44BC60AA9F47}" presName="bgRect" presStyleLbl="bgShp" presStyleIdx="3" presStyleCnt="5"/>
      <dgm:spPr/>
    </dgm:pt>
    <dgm:pt modelId="{C8478968-87C8-4367-BB34-997E6AAC3886}" type="pres">
      <dgm:prSet presAssocID="{12249DE4-5B03-4DED-B4F0-44BC60AA9F4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18126428-AE85-4228-B9BB-E5957BEE6D15}" type="pres">
      <dgm:prSet presAssocID="{12249DE4-5B03-4DED-B4F0-44BC60AA9F47}" presName="spaceRect" presStyleCnt="0"/>
      <dgm:spPr/>
    </dgm:pt>
    <dgm:pt modelId="{AA502275-83D4-4203-9B53-07D11348C29D}" type="pres">
      <dgm:prSet presAssocID="{12249DE4-5B03-4DED-B4F0-44BC60AA9F47}" presName="parTx" presStyleLbl="revTx" presStyleIdx="3" presStyleCnt="5">
        <dgm:presLayoutVars>
          <dgm:chMax val="0"/>
          <dgm:chPref val="0"/>
        </dgm:presLayoutVars>
      </dgm:prSet>
      <dgm:spPr/>
    </dgm:pt>
    <dgm:pt modelId="{2837961E-2DAE-4942-9523-775F0391E3F7}" type="pres">
      <dgm:prSet presAssocID="{A1A3CE90-A212-42D0-AFE1-108B6E1F6F42}" presName="sibTrans" presStyleCnt="0"/>
      <dgm:spPr/>
    </dgm:pt>
    <dgm:pt modelId="{EC886552-F37E-44DA-92AD-5B66E0C873B8}" type="pres">
      <dgm:prSet presAssocID="{B577A2B0-B941-4CCE-80AC-0833F4DD2BAC}" presName="compNode" presStyleCnt="0"/>
      <dgm:spPr/>
    </dgm:pt>
    <dgm:pt modelId="{D11AE0FF-6E50-4E6F-A02A-55B5C97B53DB}" type="pres">
      <dgm:prSet presAssocID="{B577A2B0-B941-4CCE-80AC-0833F4DD2BAC}" presName="bgRect" presStyleLbl="bgShp" presStyleIdx="4" presStyleCnt="5"/>
      <dgm:spPr/>
    </dgm:pt>
    <dgm:pt modelId="{A47ACBD5-55AD-468D-A402-65EE75AE1233}" type="pres">
      <dgm:prSet presAssocID="{B577A2B0-B941-4CCE-80AC-0833F4DD2BA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8F29D3E-5580-4679-BF97-C8DCCFA2E996}" type="pres">
      <dgm:prSet presAssocID="{B577A2B0-B941-4CCE-80AC-0833F4DD2BAC}" presName="spaceRect" presStyleCnt="0"/>
      <dgm:spPr/>
    </dgm:pt>
    <dgm:pt modelId="{E0E27756-D544-4B02-BCF8-AA5D707AE5E8}" type="pres">
      <dgm:prSet presAssocID="{B577A2B0-B941-4CCE-80AC-0833F4DD2BA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AB79116-B688-43F2-9C29-CA771B810AD8}" srcId="{4BEBCD33-F626-48CD-B472-A6428D6EA86E}" destId="{ABB8BBD8-C225-4360-AC33-E2BE3D4EAC50}" srcOrd="1" destOrd="0" parTransId="{0A7BB344-A889-4391-997A-DBA3DBDC169D}" sibTransId="{10502292-472A-4C48-9AFC-E1C24142966E}"/>
    <dgm:cxn modelId="{E04AEA21-9731-4400-A4AC-1ECFFABDAFFB}" srcId="{4BEBCD33-F626-48CD-B472-A6428D6EA86E}" destId="{FACF734E-B338-4137-9CE9-22A6CF175E27}" srcOrd="2" destOrd="0" parTransId="{91463E01-8C31-460B-BEA1-ED649B562B53}" sibTransId="{4A23F9FE-DA4F-40AB-A86A-30B3F5A916EE}"/>
    <dgm:cxn modelId="{6838B226-21F2-46BF-9EE1-96A5B8796E29}" srcId="{4BEBCD33-F626-48CD-B472-A6428D6EA86E}" destId="{B577A2B0-B941-4CCE-80AC-0833F4DD2BAC}" srcOrd="4" destOrd="0" parTransId="{4DF17F16-2E24-4944-B951-0E4974988FCA}" sibTransId="{4C8B3CE6-996A-4A85-AA2F-3740AA3E4DF1}"/>
    <dgm:cxn modelId="{0CBF875E-83C8-4AB6-81C4-C7B621807673}" type="presOf" srcId="{FACF734E-B338-4137-9CE9-22A6CF175E27}" destId="{49D943F0-E7B4-4550-A799-62E4CCDB6AD7}" srcOrd="0" destOrd="0" presId="urn:microsoft.com/office/officeart/2018/2/layout/IconVerticalSolidList"/>
    <dgm:cxn modelId="{810F8E4E-C214-480E-860C-D8042976CFE1}" type="presOf" srcId="{12249DE4-5B03-4DED-B4F0-44BC60AA9F47}" destId="{AA502275-83D4-4203-9B53-07D11348C29D}" srcOrd="0" destOrd="0" presId="urn:microsoft.com/office/officeart/2018/2/layout/IconVerticalSolidList"/>
    <dgm:cxn modelId="{7A1F2F76-A011-43B6-A5D5-698D0E7F31FF}" type="presOf" srcId="{B577A2B0-B941-4CCE-80AC-0833F4DD2BAC}" destId="{E0E27756-D544-4B02-BCF8-AA5D707AE5E8}" srcOrd="0" destOrd="0" presId="urn:microsoft.com/office/officeart/2018/2/layout/IconVerticalSolidList"/>
    <dgm:cxn modelId="{75019794-60C3-4E0E-8F57-1BE21234C498}" type="presOf" srcId="{ABB8BBD8-C225-4360-AC33-E2BE3D4EAC50}" destId="{4D482C9A-11B1-45EE-92ED-ECA33357DBC4}" srcOrd="0" destOrd="0" presId="urn:microsoft.com/office/officeart/2018/2/layout/IconVerticalSolidList"/>
    <dgm:cxn modelId="{65B2C89D-E60D-4C98-94F5-E5C20F5A559B}" type="presOf" srcId="{486E5B08-3692-451E-852E-E2643A040C37}" destId="{A0DAFC85-6065-47E7-9E93-F636A30EC7B5}" srcOrd="0" destOrd="0" presId="urn:microsoft.com/office/officeart/2018/2/layout/IconVerticalSolidList"/>
    <dgm:cxn modelId="{56E8F5B9-40D7-4342-A8DC-A5EB42AE3C37}" type="presOf" srcId="{4BEBCD33-F626-48CD-B472-A6428D6EA86E}" destId="{04721805-8C8D-4DEB-AE18-51BAB5EBF85D}" srcOrd="0" destOrd="0" presId="urn:microsoft.com/office/officeart/2018/2/layout/IconVerticalSolidList"/>
    <dgm:cxn modelId="{9842C8C3-F296-436A-B365-E4B09EFA51D6}" srcId="{4BEBCD33-F626-48CD-B472-A6428D6EA86E}" destId="{486E5B08-3692-451E-852E-E2643A040C37}" srcOrd="0" destOrd="0" parTransId="{8AD27F2F-4B96-4E65-B920-A1F04A890C99}" sibTransId="{31431C6A-9DA6-4380-A447-3CCF63A92D31}"/>
    <dgm:cxn modelId="{27630CFA-A9A4-45ED-A100-8425515CA7F5}" srcId="{4BEBCD33-F626-48CD-B472-A6428D6EA86E}" destId="{12249DE4-5B03-4DED-B4F0-44BC60AA9F47}" srcOrd="3" destOrd="0" parTransId="{1D8B9535-D7DA-4ED3-A217-763F729B04E8}" sibTransId="{A1A3CE90-A212-42D0-AFE1-108B6E1F6F42}"/>
    <dgm:cxn modelId="{BDDB10B0-B7B9-48EC-949B-A8792137EAE0}" type="presParOf" srcId="{04721805-8C8D-4DEB-AE18-51BAB5EBF85D}" destId="{BD4D28E8-573E-43E7-BF26-AA2867DB5BF6}" srcOrd="0" destOrd="0" presId="urn:microsoft.com/office/officeart/2018/2/layout/IconVerticalSolidList"/>
    <dgm:cxn modelId="{BA5AFB7B-4F63-4ED6-A5FF-F1891CB9C4A2}" type="presParOf" srcId="{BD4D28E8-573E-43E7-BF26-AA2867DB5BF6}" destId="{FC3BE86C-FEE0-4AEA-8BB9-A13A11A7884D}" srcOrd="0" destOrd="0" presId="urn:microsoft.com/office/officeart/2018/2/layout/IconVerticalSolidList"/>
    <dgm:cxn modelId="{0751DF20-7606-4DF4-966D-7A85CEA6299A}" type="presParOf" srcId="{BD4D28E8-573E-43E7-BF26-AA2867DB5BF6}" destId="{C5BA81E6-7835-487F-B04A-E451FE5A176D}" srcOrd="1" destOrd="0" presId="urn:microsoft.com/office/officeart/2018/2/layout/IconVerticalSolidList"/>
    <dgm:cxn modelId="{D53184BE-F78D-478B-A865-FBFA6DE6F953}" type="presParOf" srcId="{BD4D28E8-573E-43E7-BF26-AA2867DB5BF6}" destId="{5F9C0AC3-0A25-4E0C-A1D3-AA72C479E2F6}" srcOrd="2" destOrd="0" presId="urn:microsoft.com/office/officeart/2018/2/layout/IconVerticalSolidList"/>
    <dgm:cxn modelId="{EE200BCB-F46B-4A03-8350-99011EF394A6}" type="presParOf" srcId="{BD4D28E8-573E-43E7-BF26-AA2867DB5BF6}" destId="{A0DAFC85-6065-47E7-9E93-F636A30EC7B5}" srcOrd="3" destOrd="0" presId="urn:microsoft.com/office/officeart/2018/2/layout/IconVerticalSolidList"/>
    <dgm:cxn modelId="{1A534869-DDEB-46DA-9E25-3160886F4CEA}" type="presParOf" srcId="{04721805-8C8D-4DEB-AE18-51BAB5EBF85D}" destId="{705B24D8-62E3-407B-B837-3BCA5179187D}" srcOrd="1" destOrd="0" presId="urn:microsoft.com/office/officeart/2018/2/layout/IconVerticalSolidList"/>
    <dgm:cxn modelId="{856CBEAF-9D17-41FF-BB42-0DF99A935996}" type="presParOf" srcId="{04721805-8C8D-4DEB-AE18-51BAB5EBF85D}" destId="{B4EB9465-B85B-4F8C-BB53-21D7A1A52667}" srcOrd="2" destOrd="0" presId="urn:microsoft.com/office/officeart/2018/2/layout/IconVerticalSolidList"/>
    <dgm:cxn modelId="{CCBD2B82-0341-4A7E-8B26-F1DE74B37568}" type="presParOf" srcId="{B4EB9465-B85B-4F8C-BB53-21D7A1A52667}" destId="{36425015-74F1-44CC-BC7C-6179D229855A}" srcOrd="0" destOrd="0" presId="urn:microsoft.com/office/officeart/2018/2/layout/IconVerticalSolidList"/>
    <dgm:cxn modelId="{E0480760-4303-4EED-8291-CAEACDA98AFD}" type="presParOf" srcId="{B4EB9465-B85B-4F8C-BB53-21D7A1A52667}" destId="{B29BA84B-D308-4261-B130-6B91F1E89E9A}" srcOrd="1" destOrd="0" presId="urn:microsoft.com/office/officeart/2018/2/layout/IconVerticalSolidList"/>
    <dgm:cxn modelId="{D76DC385-C051-425F-B5D2-4713BD3DC43B}" type="presParOf" srcId="{B4EB9465-B85B-4F8C-BB53-21D7A1A52667}" destId="{86443BF1-D677-45F0-9614-32852F41DBB2}" srcOrd="2" destOrd="0" presId="urn:microsoft.com/office/officeart/2018/2/layout/IconVerticalSolidList"/>
    <dgm:cxn modelId="{4A01E0E5-2807-4F98-B3BD-B8BA27AC5585}" type="presParOf" srcId="{B4EB9465-B85B-4F8C-BB53-21D7A1A52667}" destId="{4D482C9A-11B1-45EE-92ED-ECA33357DBC4}" srcOrd="3" destOrd="0" presId="urn:microsoft.com/office/officeart/2018/2/layout/IconVerticalSolidList"/>
    <dgm:cxn modelId="{280AB1A2-6DDD-4BB4-A104-A70D170C6068}" type="presParOf" srcId="{04721805-8C8D-4DEB-AE18-51BAB5EBF85D}" destId="{A6F8635A-4893-4C91-BA38-5F9032A0F9CE}" srcOrd="3" destOrd="0" presId="urn:microsoft.com/office/officeart/2018/2/layout/IconVerticalSolidList"/>
    <dgm:cxn modelId="{09F563B0-9F73-4147-84A0-836EAC6B1070}" type="presParOf" srcId="{04721805-8C8D-4DEB-AE18-51BAB5EBF85D}" destId="{A1A03AFC-012C-4E0C-BCCD-5BEF4B74849E}" srcOrd="4" destOrd="0" presId="urn:microsoft.com/office/officeart/2018/2/layout/IconVerticalSolidList"/>
    <dgm:cxn modelId="{347C2668-1822-4297-AF93-7B45E0C25525}" type="presParOf" srcId="{A1A03AFC-012C-4E0C-BCCD-5BEF4B74849E}" destId="{3EA195B9-4747-422E-AC01-5D68B8F2E36B}" srcOrd="0" destOrd="0" presId="urn:microsoft.com/office/officeart/2018/2/layout/IconVerticalSolidList"/>
    <dgm:cxn modelId="{6856DE2D-9F0F-49FD-B19A-FE93EF7097EB}" type="presParOf" srcId="{A1A03AFC-012C-4E0C-BCCD-5BEF4B74849E}" destId="{C02D004D-EE92-4FFA-B55C-73CB759CE353}" srcOrd="1" destOrd="0" presId="urn:microsoft.com/office/officeart/2018/2/layout/IconVerticalSolidList"/>
    <dgm:cxn modelId="{FE1F79FA-97F6-4107-9456-E7EEB8F2D96A}" type="presParOf" srcId="{A1A03AFC-012C-4E0C-BCCD-5BEF4B74849E}" destId="{270A23B3-D780-443B-99DE-DC7C02B56241}" srcOrd="2" destOrd="0" presId="urn:microsoft.com/office/officeart/2018/2/layout/IconVerticalSolidList"/>
    <dgm:cxn modelId="{69202F88-D9C0-4BCD-AF9E-FE1F575F6DCA}" type="presParOf" srcId="{A1A03AFC-012C-4E0C-BCCD-5BEF4B74849E}" destId="{49D943F0-E7B4-4550-A799-62E4CCDB6AD7}" srcOrd="3" destOrd="0" presId="urn:microsoft.com/office/officeart/2018/2/layout/IconVerticalSolidList"/>
    <dgm:cxn modelId="{726CEAFF-7233-40AD-B4C5-DCE2DDA33CAE}" type="presParOf" srcId="{04721805-8C8D-4DEB-AE18-51BAB5EBF85D}" destId="{D9B1E128-6F89-4667-B0EB-CDA63F141EC8}" srcOrd="5" destOrd="0" presId="urn:microsoft.com/office/officeart/2018/2/layout/IconVerticalSolidList"/>
    <dgm:cxn modelId="{AB228EF1-88A8-49E7-BB61-1211A2047F4B}" type="presParOf" srcId="{04721805-8C8D-4DEB-AE18-51BAB5EBF85D}" destId="{41A2F137-1901-4752-B5AF-84F9C7F158BF}" srcOrd="6" destOrd="0" presId="urn:microsoft.com/office/officeart/2018/2/layout/IconVerticalSolidList"/>
    <dgm:cxn modelId="{279EF1CE-903E-48B1-8BBB-514346030D9D}" type="presParOf" srcId="{41A2F137-1901-4752-B5AF-84F9C7F158BF}" destId="{67886A58-4A2A-4DBC-8B92-FDCAA6BF03E4}" srcOrd="0" destOrd="0" presId="urn:microsoft.com/office/officeart/2018/2/layout/IconVerticalSolidList"/>
    <dgm:cxn modelId="{96AD5524-265B-471A-A847-784DF1BA35C3}" type="presParOf" srcId="{41A2F137-1901-4752-B5AF-84F9C7F158BF}" destId="{C8478968-87C8-4367-BB34-997E6AAC3886}" srcOrd="1" destOrd="0" presId="urn:microsoft.com/office/officeart/2018/2/layout/IconVerticalSolidList"/>
    <dgm:cxn modelId="{60A87F2C-4CDD-4F70-B495-6873B0FDBE0F}" type="presParOf" srcId="{41A2F137-1901-4752-B5AF-84F9C7F158BF}" destId="{18126428-AE85-4228-B9BB-E5957BEE6D15}" srcOrd="2" destOrd="0" presId="urn:microsoft.com/office/officeart/2018/2/layout/IconVerticalSolidList"/>
    <dgm:cxn modelId="{33165D0E-3A60-4E9B-88B6-1D757DD84A80}" type="presParOf" srcId="{41A2F137-1901-4752-B5AF-84F9C7F158BF}" destId="{AA502275-83D4-4203-9B53-07D11348C29D}" srcOrd="3" destOrd="0" presId="urn:microsoft.com/office/officeart/2018/2/layout/IconVerticalSolidList"/>
    <dgm:cxn modelId="{28CC540A-16E5-4BC7-A5DA-218FF8F81D0C}" type="presParOf" srcId="{04721805-8C8D-4DEB-AE18-51BAB5EBF85D}" destId="{2837961E-2DAE-4942-9523-775F0391E3F7}" srcOrd="7" destOrd="0" presId="urn:microsoft.com/office/officeart/2018/2/layout/IconVerticalSolidList"/>
    <dgm:cxn modelId="{D8BF8E0A-9902-4076-BF6D-716BFB7BEEB6}" type="presParOf" srcId="{04721805-8C8D-4DEB-AE18-51BAB5EBF85D}" destId="{EC886552-F37E-44DA-92AD-5B66E0C873B8}" srcOrd="8" destOrd="0" presId="urn:microsoft.com/office/officeart/2018/2/layout/IconVerticalSolidList"/>
    <dgm:cxn modelId="{065018EA-647E-43FC-B8C0-26CF9614E889}" type="presParOf" srcId="{EC886552-F37E-44DA-92AD-5B66E0C873B8}" destId="{D11AE0FF-6E50-4E6F-A02A-55B5C97B53DB}" srcOrd="0" destOrd="0" presId="urn:microsoft.com/office/officeart/2018/2/layout/IconVerticalSolidList"/>
    <dgm:cxn modelId="{54152C0A-FDAB-4FA9-836A-B9CE1219EECE}" type="presParOf" srcId="{EC886552-F37E-44DA-92AD-5B66E0C873B8}" destId="{A47ACBD5-55AD-468D-A402-65EE75AE1233}" srcOrd="1" destOrd="0" presId="urn:microsoft.com/office/officeart/2018/2/layout/IconVerticalSolidList"/>
    <dgm:cxn modelId="{3B9DA119-B6CB-4CA2-88D4-72ED582ADF40}" type="presParOf" srcId="{EC886552-F37E-44DA-92AD-5B66E0C873B8}" destId="{28F29D3E-5580-4679-BF97-C8DCCFA2E996}" srcOrd="2" destOrd="0" presId="urn:microsoft.com/office/officeart/2018/2/layout/IconVerticalSolidList"/>
    <dgm:cxn modelId="{43BE9FD6-A895-4C7D-A05D-381C194CD0D6}" type="presParOf" srcId="{EC886552-F37E-44DA-92AD-5B66E0C873B8}" destId="{E0E27756-D544-4B02-BCF8-AA5D707AE5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603D6-B417-4E75-AFE4-D1E38E189DC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E13CEF3-2136-4075-AAA3-A0BE49EBEF85}">
      <dgm:prSet/>
      <dgm:spPr/>
      <dgm:t>
        <a:bodyPr/>
        <a:lstStyle/>
        <a:p>
          <a:r>
            <a:rPr lang="en-GB" noProof="0" dirty="0"/>
            <a:t>Active community engagement </a:t>
          </a:r>
        </a:p>
      </dgm:t>
    </dgm:pt>
    <dgm:pt modelId="{D24A6652-32D9-4B77-85F0-FE79013EA6FF}" type="parTrans" cxnId="{FD582713-5082-4FE1-851F-E5FD1C162F3D}">
      <dgm:prSet/>
      <dgm:spPr/>
      <dgm:t>
        <a:bodyPr/>
        <a:lstStyle/>
        <a:p>
          <a:endParaRPr lang="en-US"/>
        </a:p>
      </dgm:t>
    </dgm:pt>
    <dgm:pt modelId="{4F3E9ADC-8DA4-4191-850E-95AD88FD17F1}" type="sibTrans" cxnId="{FD582713-5082-4FE1-851F-E5FD1C162F3D}">
      <dgm:prSet/>
      <dgm:spPr/>
      <dgm:t>
        <a:bodyPr/>
        <a:lstStyle/>
        <a:p>
          <a:endParaRPr lang="en-US"/>
        </a:p>
      </dgm:t>
    </dgm:pt>
    <dgm:pt modelId="{92A7A49C-BAF9-4D37-844D-C2E0998A5D21}">
      <dgm:prSet/>
      <dgm:spPr/>
      <dgm:t>
        <a:bodyPr/>
        <a:lstStyle/>
        <a:p>
          <a:r>
            <a:rPr lang="en-GB" noProof="0" dirty="0"/>
            <a:t>Surveys</a:t>
          </a:r>
        </a:p>
      </dgm:t>
    </dgm:pt>
    <dgm:pt modelId="{32D65BAC-4919-40C1-B79F-ACDF2A4B98F7}" type="parTrans" cxnId="{2291D1FD-8362-4D56-871A-C9FDEC3D36AE}">
      <dgm:prSet/>
      <dgm:spPr/>
      <dgm:t>
        <a:bodyPr/>
        <a:lstStyle/>
        <a:p>
          <a:endParaRPr lang="en-US"/>
        </a:p>
      </dgm:t>
    </dgm:pt>
    <dgm:pt modelId="{92827968-6047-409A-9928-6FE01A6E09D9}" type="sibTrans" cxnId="{2291D1FD-8362-4D56-871A-C9FDEC3D36AE}">
      <dgm:prSet/>
      <dgm:spPr/>
      <dgm:t>
        <a:bodyPr/>
        <a:lstStyle/>
        <a:p>
          <a:endParaRPr lang="en-US"/>
        </a:p>
      </dgm:t>
    </dgm:pt>
    <dgm:pt modelId="{887F86E6-F1C1-43C1-9B70-D53E4F21FDBD}">
      <dgm:prSet/>
      <dgm:spPr/>
      <dgm:t>
        <a:bodyPr/>
        <a:lstStyle/>
        <a:p>
          <a:r>
            <a:rPr lang="en-GB" noProof="0" dirty="0"/>
            <a:t>Insights data (Worcestershire County Council)</a:t>
          </a:r>
        </a:p>
      </dgm:t>
    </dgm:pt>
    <dgm:pt modelId="{6CD6A0A5-CB79-475D-BCAE-E362DADAA27B}" type="parTrans" cxnId="{253FA986-BF7B-434D-A61E-93EC96BA08D5}">
      <dgm:prSet/>
      <dgm:spPr/>
      <dgm:t>
        <a:bodyPr/>
        <a:lstStyle/>
        <a:p>
          <a:endParaRPr lang="en-US"/>
        </a:p>
      </dgm:t>
    </dgm:pt>
    <dgm:pt modelId="{09498AA8-A7D5-4646-AA96-0EC3E23CF671}" type="sibTrans" cxnId="{253FA986-BF7B-434D-A61E-93EC96BA08D5}">
      <dgm:prSet/>
      <dgm:spPr/>
      <dgm:t>
        <a:bodyPr/>
        <a:lstStyle/>
        <a:p>
          <a:endParaRPr lang="en-US"/>
        </a:p>
      </dgm:t>
    </dgm:pt>
    <dgm:pt modelId="{8DE3D8F8-16D2-4D1C-AF4E-A268B27F97FD}" type="pres">
      <dgm:prSet presAssocID="{839603D6-B417-4E75-AFE4-D1E38E189DCC}" presName="Name0" presStyleCnt="0">
        <dgm:presLayoutVars>
          <dgm:dir/>
          <dgm:animLvl val="lvl"/>
          <dgm:resizeHandles val="exact"/>
        </dgm:presLayoutVars>
      </dgm:prSet>
      <dgm:spPr/>
    </dgm:pt>
    <dgm:pt modelId="{87AD0F81-AEF5-42B6-B681-7233C5F28AC9}" type="pres">
      <dgm:prSet presAssocID="{AE13CEF3-2136-4075-AAA3-A0BE49EBEF85}" presName="linNode" presStyleCnt="0"/>
      <dgm:spPr/>
    </dgm:pt>
    <dgm:pt modelId="{E3AB8EEB-049B-448E-8718-DD826D0AE854}" type="pres">
      <dgm:prSet presAssocID="{AE13CEF3-2136-4075-AAA3-A0BE49EBEF8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17F6558-2E74-4E3E-8ACC-767FD350DBD7}" type="pres">
      <dgm:prSet presAssocID="{4F3E9ADC-8DA4-4191-850E-95AD88FD17F1}" presName="sp" presStyleCnt="0"/>
      <dgm:spPr/>
    </dgm:pt>
    <dgm:pt modelId="{653BB42F-3F5C-438A-B1F3-FA76453ECEFD}" type="pres">
      <dgm:prSet presAssocID="{92A7A49C-BAF9-4D37-844D-C2E0998A5D21}" presName="linNode" presStyleCnt="0"/>
      <dgm:spPr/>
    </dgm:pt>
    <dgm:pt modelId="{69BD7160-883C-4F01-A133-F7B891911D5D}" type="pres">
      <dgm:prSet presAssocID="{92A7A49C-BAF9-4D37-844D-C2E0998A5D2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059A28F-1B2B-4ABB-927F-097C24740067}" type="pres">
      <dgm:prSet presAssocID="{92827968-6047-409A-9928-6FE01A6E09D9}" presName="sp" presStyleCnt="0"/>
      <dgm:spPr/>
    </dgm:pt>
    <dgm:pt modelId="{887CE34D-04E8-4288-BE9F-DC21AEB1AA45}" type="pres">
      <dgm:prSet presAssocID="{887F86E6-F1C1-43C1-9B70-D53E4F21FDBD}" presName="linNode" presStyleCnt="0"/>
      <dgm:spPr/>
    </dgm:pt>
    <dgm:pt modelId="{5A72ADBD-FDEC-4ED1-8832-08AEC78F5228}" type="pres">
      <dgm:prSet presAssocID="{887F86E6-F1C1-43C1-9B70-D53E4F21FDBD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FD582713-5082-4FE1-851F-E5FD1C162F3D}" srcId="{839603D6-B417-4E75-AFE4-D1E38E189DCC}" destId="{AE13CEF3-2136-4075-AAA3-A0BE49EBEF85}" srcOrd="0" destOrd="0" parTransId="{D24A6652-32D9-4B77-85F0-FE79013EA6FF}" sibTransId="{4F3E9ADC-8DA4-4191-850E-95AD88FD17F1}"/>
    <dgm:cxn modelId="{28431E1A-8A6E-4C5F-92F9-2511E4319D70}" type="presOf" srcId="{92A7A49C-BAF9-4D37-844D-C2E0998A5D21}" destId="{69BD7160-883C-4F01-A133-F7B891911D5D}" srcOrd="0" destOrd="0" presId="urn:microsoft.com/office/officeart/2005/8/layout/vList5"/>
    <dgm:cxn modelId="{5A9A4B20-6747-49E4-91C3-9600A7913D6E}" type="presOf" srcId="{887F86E6-F1C1-43C1-9B70-D53E4F21FDBD}" destId="{5A72ADBD-FDEC-4ED1-8832-08AEC78F5228}" srcOrd="0" destOrd="0" presId="urn:microsoft.com/office/officeart/2005/8/layout/vList5"/>
    <dgm:cxn modelId="{83A0EF54-BA9B-4036-A1E6-E5892A7CCD24}" type="presOf" srcId="{AE13CEF3-2136-4075-AAA3-A0BE49EBEF85}" destId="{E3AB8EEB-049B-448E-8718-DD826D0AE854}" srcOrd="0" destOrd="0" presId="urn:microsoft.com/office/officeart/2005/8/layout/vList5"/>
    <dgm:cxn modelId="{253FA986-BF7B-434D-A61E-93EC96BA08D5}" srcId="{839603D6-B417-4E75-AFE4-D1E38E189DCC}" destId="{887F86E6-F1C1-43C1-9B70-D53E4F21FDBD}" srcOrd="2" destOrd="0" parTransId="{6CD6A0A5-CB79-475D-BCAE-E362DADAA27B}" sibTransId="{09498AA8-A7D5-4646-AA96-0EC3E23CF671}"/>
    <dgm:cxn modelId="{2F8D739E-EBB5-4B9F-95AB-E93B3AC0D870}" type="presOf" srcId="{839603D6-B417-4E75-AFE4-D1E38E189DCC}" destId="{8DE3D8F8-16D2-4D1C-AF4E-A268B27F97FD}" srcOrd="0" destOrd="0" presId="urn:microsoft.com/office/officeart/2005/8/layout/vList5"/>
    <dgm:cxn modelId="{2291D1FD-8362-4D56-871A-C9FDEC3D36AE}" srcId="{839603D6-B417-4E75-AFE4-D1E38E189DCC}" destId="{92A7A49C-BAF9-4D37-844D-C2E0998A5D21}" srcOrd="1" destOrd="0" parTransId="{32D65BAC-4919-40C1-B79F-ACDF2A4B98F7}" sibTransId="{92827968-6047-409A-9928-6FE01A6E09D9}"/>
    <dgm:cxn modelId="{6F1B4BD1-1390-457C-92B7-1B7DF51D1C0B}" type="presParOf" srcId="{8DE3D8F8-16D2-4D1C-AF4E-A268B27F97FD}" destId="{87AD0F81-AEF5-42B6-B681-7233C5F28AC9}" srcOrd="0" destOrd="0" presId="urn:microsoft.com/office/officeart/2005/8/layout/vList5"/>
    <dgm:cxn modelId="{D79BA290-78EE-4919-9679-ADA1E5CA62DE}" type="presParOf" srcId="{87AD0F81-AEF5-42B6-B681-7233C5F28AC9}" destId="{E3AB8EEB-049B-448E-8718-DD826D0AE854}" srcOrd="0" destOrd="0" presId="urn:microsoft.com/office/officeart/2005/8/layout/vList5"/>
    <dgm:cxn modelId="{B35ABFBC-3DA3-4350-9759-0B4FCDEBECBC}" type="presParOf" srcId="{8DE3D8F8-16D2-4D1C-AF4E-A268B27F97FD}" destId="{A17F6558-2E74-4E3E-8ACC-767FD350DBD7}" srcOrd="1" destOrd="0" presId="urn:microsoft.com/office/officeart/2005/8/layout/vList5"/>
    <dgm:cxn modelId="{46F5D5A4-01FE-4DCE-8355-281BC8FC3D0A}" type="presParOf" srcId="{8DE3D8F8-16D2-4D1C-AF4E-A268B27F97FD}" destId="{653BB42F-3F5C-438A-B1F3-FA76453ECEFD}" srcOrd="2" destOrd="0" presId="urn:microsoft.com/office/officeart/2005/8/layout/vList5"/>
    <dgm:cxn modelId="{1E7F8272-227C-4850-89C5-598258195E48}" type="presParOf" srcId="{653BB42F-3F5C-438A-B1F3-FA76453ECEFD}" destId="{69BD7160-883C-4F01-A133-F7B891911D5D}" srcOrd="0" destOrd="0" presId="urn:microsoft.com/office/officeart/2005/8/layout/vList5"/>
    <dgm:cxn modelId="{5DAE5315-2B24-41DB-BA77-52CECD4A5114}" type="presParOf" srcId="{8DE3D8F8-16D2-4D1C-AF4E-A268B27F97FD}" destId="{F059A28F-1B2B-4ABB-927F-097C24740067}" srcOrd="3" destOrd="0" presId="urn:microsoft.com/office/officeart/2005/8/layout/vList5"/>
    <dgm:cxn modelId="{A423B0D8-3BB4-4792-BA69-66BFD34EEDCF}" type="presParOf" srcId="{8DE3D8F8-16D2-4D1C-AF4E-A268B27F97FD}" destId="{887CE34D-04E8-4288-BE9F-DC21AEB1AA45}" srcOrd="4" destOrd="0" presId="urn:microsoft.com/office/officeart/2005/8/layout/vList5"/>
    <dgm:cxn modelId="{A5602213-EDED-43AD-8959-D44FF4DEE3AE}" type="presParOf" srcId="{887CE34D-04E8-4288-BE9F-DC21AEB1AA45}" destId="{5A72ADBD-FDEC-4ED1-8832-08AEC78F52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7AA3F5-BB74-4C12-8D15-64DC21FB8E29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20DD007-0C2B-4C52-AB1F-B270F0304540}">
      <dgm:prSet/>
      <dgm:spPr/>
      <dgm:t>
        <a:bodyPr/>
        <a:lstStyle/>
        <a:p>
          <a:r>
            <a: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Develop</a:t>
          </a:r>
        </a:p>
      </dgm:t>
    </dgm:pt>
    <dgm:pt modelId="{F06928DB-B38F-48B7-B792-33516521FB60}" type="parTrans" cxnId="{69FF1B7E-CD6E-400E-93ED-882E822591D7}">
      <dgm:prSet/>
      <dgm:spPr/>
      <dgm:t>
        <a:bodyPr/>
        <a:lstStyle/>
        <a:p>
          <a:endParaRPr lang="en-US"/>
        </a:p>
      </dgm:t>
    </dgm:pt>
    <dgm:pt modelId="{5072D298-1C47-4D31-9D2F-3E68724D2905}" type="sibTrans" cxnId="{69FF1B7E-CD6E-400E-93ED-882E822591D7}">
      <dgm:prSet/>
      <dgm:spPr/>
      <dgm:t>
        <a:bodyPr/>
        <a:lstStyle/>
        <a:p>
          <a:endParaRPr lang="en-US"/>
        </a:p>
      </dgm:t>
    </dgm:pt>
    <dgm:pt modelId="{A1CC5FCF-8DAB-4384-9DA9-EF19CB7C7BAC}">
      <dgm:prSet/>
      <dgm:spPr/>
      <dgm:t>
        <a:bodyPr/>
        <a:lstStyle/>
        <a:p>
          <a:r>
            <a:rPr lang="en-US" b="1"/>
            <a:t>Develop a Community Health and Wellbeing Calendar</a:t>
          </a:r>
        </a:p>
      </dgm:t>
    </dgm:pt>
    <dgm:pt modelId="{C7F431D8-7969-46D2-A25E-E975D317C8A4}" type="parTrans" cxnId="{2F3DE2D3-9566-4B6D-8A73-59A85E79AADD}">
      <dgm:prSet/>
      <dgm:spPr/>
      <dgm:t>
        <a:bodyPr/>
        <a:lstStyle/>
        <a:p>
          <a:endParaRPr lang="en-US"/>
        </a:p>
      </dgm:t>
    </dgm:pt>
    <dgm:pt modelId="{4813A45E-232D-4FBF-BF33-20FB9B5FD3C9}" type="sibTrans" cxnId="{2F3DE2D3-9566-4B6D-8A73-59A85E79AADD}">
      <dgm:prSet/>
      <dgm:spPr/>
      <dgm:t>
        <a:bodyPr/>
        <a:lstStyle/>
        <a:p>
          <a:endParaRPr lang="en-US"/>
        </a:p>
      </dgm:t>
    </dgm:pt>
    <dgm:pt modelId="{41DF9D7E-D19F-4F52-B940-CCBA64B151B4}">
      <dgm:prSet/>
      <dgm:spPr/>
      <dgm:t>
        <a:bodyPr/>
        <a:lstStyle/>
        <a:p>
          <a:r>
            <a: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Support and organise</a:t>
          </a:r>
        </a:p>
      </dgm:t>
    </dgm:pt>
    <dgm:pt modelId="{76DD15F8-40C2-4E15-B931-037409A563B9}" type="parTrans" cxnId="{A2020AA4-CCC6-441E-A596-697AEEE3B61E}">
      <dgm:prSet/>
      <dgm:spPr/>
      <dgm:t>
        <a:bodyPr/>
        <a:lstStyle/>
        <a:p>
          <a:endParaRPr lang="en-US"/>
        </a:p>
      </dgm:t>
    </dgm:pt>
    <dgm:pt modelId="{33E4083B-0A4F-4801-AF35-C9E87C7C5098}" type="sibTrans" cxnId="{A2020AA4-CCC6-441E-A596-697AEEE3B61E}">
      <dgm:prSet/>
      <dgm:spPr/>
      <dgm:t>
        <a:bodyPr/>
        <a:lstStyle/>
        <a:p>
          <a:endParaRPr lang="en-US"/>
        </a:p>
      </dgm:t>
    </dgm:pt>
    <dgm:pt modelId="{EC5FE04D-B2C1-4673-8226-2759A28FDAD1}">
      <dgm:prSet/>
      <dgm:spPr/>
      <dgm:t>
        <a:bodyPr/>
        <a:lstStyle/>
        <a:p>
          <a:r>
            <a:rPr lang="en-US" b="1"/>
            <a:t>Support and organise activities where there are gaps – using an asset-based approach work with community members and key organisations.</a:t>
          </a:r>
        </a:p>
      </dgm:t>
    </dgm:pt>
    <dgm:pt modelId="{E2596C5F-C247-4F3A-978E-735E68E3A737}" type="parTrans" cxnId="{82C03F0E-BF07-4CFD-80F2-A969EBC55E18}">
      <dgm:prSet/>
      <dgm:spPr/>
      <dgm:t>
        <a:bodyPr/>
        <a:lstStyle/>
        <a:p>
          <a:endParaRPr lang="en-US"/>
        </a:p>
      </dgm:t>
    </dgm:pt>
    <dgm:pt modelId="{072ECB34-6512-49CF-B1B5-E0ADB3A9B8A7}" type="sibTrans" cxnId="{82C03F0E-BF07-4CFD-80F2-A969EBC55E18}">
      <dgm:prSet/>
      <dgm:spPr/>
      <dgm:t>
        <a:bodyPr/>
        <a:lstStyle/>
        <a:p>
          <a:endParaRPr lang="en-US"/>
        </a:p>
      </dgm:t>
    </dgm:pt>
    <dgm:pt modelId="{3619503D-ECD1-4AAA-A518-F66EC38AFE57}">
      <dgm:prSet/>
      <dgm:spPr/>
      <dgm:t>
        <a:bodyPr/>
        <a:lstStyle/>
        <a:p>
          <a:r>
            <a: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Encourage</a:t>
          </a:r>
        </a:p>
      </dgm:t>
    </dgm:pt>
    <dgm:pt modelId="{CA9339A6-7C15-4449-9DEB-D359E5E4C91A}" type="parTrans" cxnId="{12419ED6-9976-4CBE-AB5E-FA67F1476D9E}">
      <dgm:prSet/>
      <dgm:spPr/>
      <dgm:t>
        <a:bodyPr/>
        <a:lstStyle/>
        <a:p>
          <a:endParaRPr lang="en-US"/>
        </a:p>
      </dgm:t>
    </dgm:pt>
    <dgm:pt modelId="{7C44FC4F-ACA1-43AA-8877-E5CA0ACDA12F}" type="sibTrans" cxnId="{12419ED6-9976-4CBE-AB5E-FA67F1476D9E}">
      <dgm:prSet/>
      <dgm:spPr/>
      <dgm:t>
        <a:bodyPr/>
        <a:lstStyle/>
        <a:p>
          <a:endParaRPr lang="en-US"/>
        </a:p>
      </dgm:t>
    </dgm:pt>
    <dgm:pt modelId="{3D64A0D5-A6AF-44DA-93B4-316478CFBFF1}">
      <dgm:prSet/>
      <dgm:spPr/>
      <dgm:t>
        <a:bodyPr/>
        <a:lstStyle/>
        <a:p>
          <a:r>
            <a:rPr lang="en-US" b="1" dirty="0"/>
            <a:t>Encourage participation in communal activities.</a:t>
          </a:r>
        </a:p>
      </dgm:t>
    </dgm:pt>
    <dgm:pt modelId="{B54BB27C-8418-4CBA-9A44-B5BA7D0CA5BC}" type="parTrans" cxnId="{A8B5C1A3-E90C-4D5A-B4E7-41DBBC212A60}">
      <dgm:prSet/>
      <dgm:spPr/>
      <dgm:t>
        <a:bodyPr/>
        <a:lstStyle/>
        <a:p>
          <a:endParaRPr lang="en-US"/>
        </a:p>
      </dgm:t>
    </dgm:pt>
    <dgm:pt modelId="{80872346-FC9D-4C69-9FDC-EBAFA7516A87}" type="sibTrans" cxnId="{A8B5C1A3-E90C-4D5A-B4E7-41DBBC212A60}">
      <dgm:prSet/>
      <dgm:spPr/>
      <dgm:t>
        <a:bodyPr/>
        <a:lstStyle/>
        <a:p>
          <a:endParaRPr lang="en-US"/>
        </a:p>
      </dgm:t>
    </dgm:pt>
    <dgm:pt modelId="{60E4E970-4961-4440-A78B-D7C2C96A97EA}" type="pres">
      <dgm:prSet presAssocID="{067AA3F5-BB74-4C12-8D15-64DC21FB8E29}" presName="vert0" presStyleCnt="0">
        <dgm:presLayoutVars>
          <dgm:dir/>
          <dgm:animOne val="branch"/>
          <dgm:animLvl val="lvl"/>
        </dgm:presLayoutVars>
      </dgm:prSet>
      <dgm:spPr/>
    </dgm:pt>
    <dgm:pt modelId="{2F35A068-7BC3-4939-AD9A-78069E7AB3CC}" type="pres">
      <dgm:prSet presAssocID="{A20DD007-0C2B-4C52-AB1F-B270F0304540}" presName="thickLine" presStyleLbl="alignNode1" presStyleIdx="0" presStyleCnt="3"/>
      <dgm:spPr/>
    </dgm:pt>
    <dgm:pt modelId="{BE4FEAE4-CD2D-4175-BC19-50D96CB06038}" type="pres">
      <dgm:prSet presAssocID="{A20DD007-0C2B-4C52-AB1F-B270F0304540}" presName="horz1" presStyleCnt="0"/>
      <dgm:spPr/>
    </dgm:pt>
    <dgm:pt modelId="{A6524056-8A9E-41B1-A9D1-1621B7611DE9}" type="pres">
      <dgm:prSet presAssocID="{A20DD007-0C2B-4C52-AB1F-B270F0304540}" presName="tx1" presStyleLbl="revTx" presStyleIdx="0" presStyleCnt="6"/>
      <dgm:spPr/>
    </dgm:pt>
    <dgm:pt modelId="{6EA889DB-FF0D-4927-AF0F-452D5DD90D69}" type="pres">
      <dgm:prSet presAssocID="{A20DD007-0C2B-4C52-AB1F-B270F0304540}" presName="vert1" presStyleCnt="0"/>
      <dgm:spPr/>
    </dgm:pt>
    <dgm:pt modelId="{19154CFB-AD40-45E5-A4D8-764DF2886034}" type="pres">
      <dgm:prSet presAssocID="{A1CC5FCF-8DAB-4384-9DA9-EF19CB7C7BAC}" presName="vertSpace2a" presStyleCnt="0"/>
      <dgm:spPr/>
    </dgm:pt>
    <dgm:pt modelId="{BE6B54C4-B30E-4293-B94D-2FA6BAD47F4D}" type="pres">
      <dgm:prSet presAssocID="{A1CC5FCF-8DAB-4384-9DA9-EF19CB7C7BAC}" presName="horz2" presStyleCnt="0"/>
      <dgm:spPr/>
    </dgm:pt>
    <dgm:pt modelId="{A7AAF5CF-59FD-4E83-BFC8-8DD0955263B9}" type="pres">
      <dgm:prSet presAssocID="{A1CC5FCF-8DAB-4384-9DA9-EF19CB7C7BAC}" presName="horzSpace2" presStyleCnt="0"/>
      <dgm:spPr/>
    </dgm:pt>
    <dgm:pt modelId="{E4C163AB-C600-4A97-A12A-78DA0FD03CFA}" type="pres">
      <dgm:prSet presAssocID="{A1CC5FCF-8DAB-4384-9DA9-EF19CB7C7BAC}" presName="tx2" presStyleLbl="revTx" presStyleIdx="1" presStyleCnt="6"/>
      <dgm:spPr/>
    </dgm:pt>
    <dgm:pt modelId="{96556A60-7C6C-4C9B-8369-EE7793BE7BB1}" type="pres">
      <dgm:prSet presAssocID="{A1CC5FCF-8DAB-4384-9DA9-EF19CB7C7BAC}" presName="vert2" presStyleCnt="0"/>
      <dgm:spPr/>
    </dgm:pt>
    <dgm:pt modelId="{4A924927-333E-4650-8DFB-66BFCCCDF3FB}" type="pres">
      <dgm:prSet presAssocID="{A1CC5FCF-8DAB-4384-9DA9-EF19CB7C7BAC}" presName="thinLine2b" presStyleLbl="callout" presStyleIdx="0" presStyleCnt="3"/>
      <dgm:spPr/>
    </dgm:pt>
    <dgm:pt modelId="{A7703B98-B31E-4AEE-B5D1-CD779475666F}" type="pres">
      <dgm:prSet presAssocID="{A1CC5FCF-8DAB-4384-9DA9-EF19CB7C7BAC}" presName="vertSpace2b" presStyleCnt="0"/>
      <dgm:spPr/>
    </dgm:pt>
    <dgm:pt modelId="{8A265597-1B15-464A-8274-A45D8C6CF670}" type="pres">
      <dgm:prSet presAssocID="{41DF9D7E-D19F-4F52-B940-CCBA64B151B4}" presName="thickLine" presStyleLbl="alignNode1" presStyleIdx="1" presStyleCnt="3"/>
      <dgm:spPr/>
    </dgm:pt>
    <dgm:pt modelId="{61797F05-B52B-49C4-863C-50F22BB07B19}" type="pres">
      <dgm:prSet presAssocID="{41DF9D7E-D19F-4F52-B940-CCBA64B151B4}" presName="horz1" presStyleCnt="0"/>
      <dgm:spPr/>
    </dgm:pt>
    <dgm:pt modelId="{0060163A-5508-43DE-8C2F-BE1E56DF57CE}" type="pres">
      <dgm:prSet presAssocID="{41DF9D7E-D19F-4F52-B940-CCBA64B151B4}" presName="tx1" presStyleLbl="revTx" presStyleIdx="2" presStyleCnt="6"/>
      <dgm:spPr/>
    </dgm:pt>
    <dgm:pt modelId="{3AD535D2-444A-4B01-AC75-30120BB12964}" type="pres">
      <dgm:prSet presAssocID="{41DF9D7E-D19F-4F52-B940-CCBA64B151B4}" presName="vert1" presStyleCnt="0"/>
      <dgm:spPr/>
    </dgm:pt>
    <dgm:pt modelId="{6E143ACE-99A4-483C-8C5F-CCE248F7774C}" type="pres">
      <dgm:prSet presAssocID="{EC5FE04D-B2C1-4673-8226-2759A28FDAD1}" presName="vertSpace2a" presStyleCnt="0"/>
      <dgm:spPr/>
    </dgm:pt>
    <dgm:pt modelId="{CA875B5A-39AE-45DE-BDB1-EA8AEB3BAE90}" type="pres">
      <dgm:prSet presAssocID="{EC5FE04D-B2C1-4673-8226-2759A28FDAD1}" presName="horz2" presStyleCnt="0"/>
      <dgm:spPr/>
    </dgm:pt>
    <dgm:pt modelId="{A3E338F5-AF61-4C29-B313-015EB2133484}" type="pres">
      <dgm:prSet presAssocID="{EC5FE04D-B2C1-4673-8226-2759A28FDAD1}" presName="horzSpace2" presStyleCnt="0"/>
      <dgm:spPr/>
    </dgm:pt>
    <dgm:pt modelId="{65D8BCBA-432C-443C-B2F5-0A4F4E648157}" type="pres">
      <dgm:prSet presAssocID="{EC5FE04D-B2C1-4673-8226-2759A28FDAD1}" presName="tx2" presStyleLbl="revTx" presStyleIdx="3" presStyleCnt="6"/>
      <dgm:spPr/>
    </dgm:pt>
    <dgm:pt modelId="{385E5564-172B-46D3-B520-9364CBE5536E}" type="pres">
      <dgm:prSet presAssocID="{EC5FE04D-B2C1-4673-8226-2759A28FDAD1}" presName="vert2" presStyleCnt="0"/>
      <dgm:spPr/>
    </dgm:pt>
    <dgm:pt modelId="{4AB63A18-48E1-4940-8498-7B256622A2AD}" type="pres">
      <dgm:prSet presAssocID="{EC5FE04D-B2C1-4673-8226-2759A28FDAD1}" presName="thinLine2b" presStyleLbl="callout" presStyleIdx="1" presStyleCnt="3"/>
      <dgm:spPr/>
    </dgm:pt>
    <dgm:pt modelId="{D1EB094B-5DE8-4F07-AB41-62E6C652A99D}" type="pres">
      <dgm:prSet presAssocID="{EC5FE04D-B2C1-4673-8226-2759A28FDAD1}" presName="vertSpace2b" presStyleCnt="0"/>
      <dgm:spPr/>
    </dgm:pt>
    <dgm:pt modelId="{CA1893DB-AAF7-4AC2-ABD3-7C7CF3B29B1A}" type="pres">
      <dgm:prSet presAssocID="{3619503D-ECD1-4AAA-A518-F66EC38AFE57}" presName="thickLine" presStyleLbl="alignNode1" presStyleIdx="2" presStyleCnt="3"/>
      <dgm:spPr/>
    </dgm:pt>
    <dgm:pt modelId="{CD6D074B-A3E8-4668-BF92-537515F3887D}" type="pres">
      <dgm:prSet presAssocID="{3619503D-ECD1-4AAA-A518-F66EC38AFE57}" presName="horz1" presStyleCnt="0"/>
      <dgm:spPr/>
    </dgm:pt>
    <dgm:pt modelId="{32A65CB5-C553-4AC0-A625-F7853B03ECD0}" type="pres">
      <dgm:prSet presAssocID="{3619503D-ECD1-4AAA-A518-F66EC38AFE57}" presName="tx1" presStyleLbl="revTx" presStyleIdx="4" presStyleCnt="6"/>
      <dgm:spPr/>
    </dgm:pt>
    <dgm:pt modelId="{E5931B72-F306-4A3B-93E6-63050C546F8D}" type="pres">
      <dgm:prSet presAssocID="{3619503D-ECD1-4AAA-A518-F66EC38AFE57}" presName="vert1" presStyleCnt="0"/>
      <dgm:spPr/>
    </dgm:pt>
    <dgm:pt modelId="{8744E018-2945-491F-AA49-AB5F8D57C0FD}" type="pres">
      <dgm:prSet presAssocID="{3D64A0D5-A6AF-44DA-93B4-316478CFBFF1}" presName="vertSpace2a" presStyleCnt="0"/>
      <dgm:spPr/>
    </dgm:pt>
    <dgm:pt modelId="{897EF33D-F099-4059-B6D8-073A49E13C3C}" type="pres">
      <dgm:prSet presAssocID="{3D64A0D5-A6AF-44DA-93B4-316478CFBFF1}" presName="horz2" presStyleCnt="0"/>
      <dgm:spPr/>
    </dgm:pt>
    <dgm:pt modelId="{A4647028-CBDB-4697-8913-7043891B5A04}" type="pres">
      <dgm:prSet presAssocID="{3D64A0D5-A6AF-44DA-93B4-316478CFBFF1}" presName="horzSpace2" presStyleCnt="0"/>
      <dgm:spPr/>
    </dgm:pt>
    <dgm:pt modelId="{AD202E9A-F4CB-49B7-B19C-24CF275BBC97}" type="pres">
      <dgm:prSet presAssocID="{3D64A0D5-A6AF-44DA-93B4-316478CFBFF1}" presName="tx2" presStyleLbl="revTx" presStyleIdx="5" presStyleCnt="6"/>
      <dgm:spPr/>
    </dgm:pt>
    <dgm:pt modelId="{B49609B9-CC9F-4CDC-9507-7A9A67EF8B52}" type="pres">
      <dgm:prSet presAssocID="{3D64A0D5-A6AF-44DA-93B4-316478CFBFF1}" presName="vert2" presStyleCnt="0"/>
      <dgm:spPr/>
    </dgm:pt>
    <dgm:pt modelId="{1F516C33-E7F3-48C9-ABB4-B1755F4B1937}" type="pres">
      <dgm:prSet presAssocID="{3D64A0D5-A6AF-44DA-93B4-316478CFBFF1}" presName="thinLine2b" presStyleLbl="callout" presStyleIdx="2" presStyleCnt="3"/>
      <dgm:spPr/>
    </dgm:pt>
    <dgm:pt modelId="{4EE3AB87-C101-4AC2-B45A-E790222212D9}" type="pres">
      <dgm:prSet presAssocID="{3D64A0D5-A6AF-44DA-93B4-316478CFBFF1}" presName="vertSpace2b" presStyleCnt="0"/>
      <dgm:spPr/>
    </dgm:pt>
  </dgm:ptLst>
  <dgm:cxnLst>
    <dgm:cxn modelId="{82C03F0E-BF07-4CFD-80F2-A969EBC55E18}" srcId="{41DF9D7E-D19F-4F52-B940-CCBA64B151B4}" destId="{EC5FE04D-B2C1-4673-8226-2759A28FDAD1}" srcOrd="0" destOrd="0" parTransId="{E2596C5F-C247-4F3A-978E-735E68E3A737}" sibTransId="{072ECB34-6512-49CF-B1B5-E0ADB3A9B8A7}"/>
    <dgm:cxn modelId="{2935A31E-85F0-445F-B535-15F98750B305}" type="presOf" srcId="{3D64A0D5-A6AF-44DA-93B4-316478CFBFF1}" destId="{AD202E9A-F4CB-49B7-B19C-24CF275BBC97}" srcOrd="0" destOrd="0" presId="urn:microsoft.com/office/officeart/2008/layout/LinedList"/>
    <dgm:cxn modelId="{3590993B-2367-41C1-9803-3C487AFF5DA5}" type="presOf" srcId="{A1CC5FCF-8DAB-4384-9DA9-EF19CB7C7BAC}" destId="{E4C163AB-C600-4A97-A12A-78DA0FD03CFA}" srcOrd="0" destOrd="0" presId="urn:microsoft.com/office/officeart/2008/layout/LinedList"/>
    <dgm:cxn modelId="{982B1A5F-27B4-4EDE-9FA9-F0682494B1DD}" type="presOf" srcId="{41DF9D7E-D19F-4F52-B940-CCBA64B151B4}" destId="{0060163A-5508-43DE-8C2F-BE1E56DF57CE}" srcOrd="0" destOrd="0" presId="urn:microsoft.com/office/officeart/2008/layout/LinedList"/>
    <dgm:cxn modelId="{7B2ECF6B-EBC3-4536-815A-59A157FBBFAD}" type="presOf" srcId="{EC5FE04D-B2C1-4673-8226-2759A28FDAD1}" destId="{65D8BCBA-432C-443C-B2F5-0A4F4E648157}" srcOrd="0" destOrd="0" presId="urn:microsoft.com/office/officeart/2008/layout/LinedList"/>
    <dgm:cxn modelId="{69FF1B7E-CD6E-400E-93ED-882E822591D7}" srcId="{067AA3F5-BB74-4C12-8D15-64DC21FB8E29}" destId="{A20DD007-0C2B-4C52-AB1F-B270F0304540}" srcOrd="0" destOrd="0" parTransId="{F06928DB-B38F-48B7-B792-33516521FB60}" sibTransId="{5072D298-1C47-4D31-9D2F-3E68724D2905}"/>
    <dgm:cxn modelId="{A8B5C1A3-E90C-4D5A-B4E7-41DBBC212A60}" srcId="{3619503D-ECD1-4AAA-A518-F66EC38AFE57}" destId="{3D64A0D5-A6AF-44DA-93B4-316478CFBFF1}" srcOrd="0" destOrd="0" parTransId="{B54BB27C-8418-4CBA-9A44-B5BA7D0CA5BC}" sibTransId="{80872346-FC9D-4C69-9FDC-EBAFA7516A87}"/>
    <dgm:cxn modelId="{A2020AA4-CCC6-441E-A596-697AEEE3B61E}" srcId="{067AA3F5-BB74-4C12-8D15-64DC21FB8E29}" destId="{41DF9D7E-D19F-4F52-B940-CCBA64B151B4}" srcOrd="1" destOrd="0" parTransId="{76DD15F8-40C2-4E15-B931-037409A563B9}" sibTransId="{33E4083B-0A4F-4801-AF35-C9E87C7C5098}"/>
    <dgm:cxn modelId="{255B63BD-790C-4757-9F98-D553DAE4E205}" type="presOf" srcId="{067AA3F5-BB74-4C12-8D15-64DC21FB8E29}" destId="{60E4E970-4961-4440-A78B-D7C2C96A97EA}" srcOrd="0" destOrd="0" presId="urn:microsoft.com/office/officeart/2008/layout/LinedList"/>
    <dgm:cxn modelId="{2F3DE2D3-9566-4B6D-8A73-59A85E79AADD}" srcId="{A20DD007-0C2B-4C52-AB1F-B270F0304540}" destId="{A1CC5FCF-8DAB-4384-9DA9-EF19CB7C7BAC}" srcOrd="0" destOrd="0" parTransId="{C7F431D8-7969-46D2-A25E-E975D317C8A4}" sibTransId="{4813A45E-232D-4FBF-BF33-20FB9B5FD3C9}"/>
    <dgm:cxn modelId="{12419ED6-9976-4CBE-AB5E-FA67F1476D9E}" srcId="{067AA3F5-BB74-4C12-8D15-64DC21FB8E29}" destId="{3619503D-ECD1-4AAA-A518-F66EC38AFE57}" srcOrd="2" destOrd="0" parTransId="{CA9339A6-7C15-4449-9DEB-D359E5E4C91A}" sibTransId="{7C44FC4F-ACA1-43AA-8877-E5CA0ACDA12F}"/>
    <dgm:cxn modelId="{440CB2DB-13EC-4804-8C8F-E45099FDF1CA}" type="presOf" srcId="{3619503D-ECD1-4AAA-A518-F66EC38AFE57}" destId="{32A65CB5-C553-4AC0-A625-F7853B03ECD0}" srcOrd="0" destOrd="0" presId="urn:microsoft.com/office/officeart/2008/layout/LinedList"/>
    <dgm:cxn modelId="{F96CC9F1-8D60-4E72-9794-36ACAF5ACDED}" type="presOf" srcId="{A20DD007-0C2B-4C52-AB1F-B270F0304540}" destId="{A6524056-8A9E-41B1-A9D1-1621B7611DE9}" srcOrd="0" destOrd="0" presId="urn:microsoft.com/office/officeart/2008/layout/LinedList"/>
    <dgm:cxn modelId="{7BC38466-550F-472D-9B6B-2AC8BE309073}" type="presParOf" srcId="{60E4E970-4961-4440-A78B-D7C2C96A97EA}" destId="{2F35A068-7BC3-4939-AD9A-78069E7AB3CC}" srcOrd="0" destOrd="0" presId="urn:microsoft.com/office/officeart/2008/layout/LinedList"/>
    <dgm:cxn modelId="{20656F07-950E-429F-B650-04EE19182306}" type="presParOf" srcId="{60E4E970-4961-4440-A78B-D7C2C96A97EA}" destId="{BE4FEAE4-CD2D-4175-BC19-50D96CB06038}" srcOrd="1" destOrd="0" presId="urn:microsoft.com/office/officeart/2008/layout/LinedList"/>
    <dgm:cxn modelId="{1DF60E1C-E657-42B7-9DC3-4B5422839050}" type="presParOf" srcId="{BE4FEAE4-CD2D-4175-BC19-50D96CB06038}" destId="{A6524056-8A9E-41B1-A9D1-1621B7611DE9}" srcOrd="0" destOrd="0" presId="urn:microsoft.com/office/officeart/2008/layout/LinedList"/>
    <dgm:cxn modelId="{CA720703-0971-444C-9374-515FE9B4148C}" type="presParOf" srcId="{BE4FEAE4-CD2D-4175-BC19-50D96CB06038}" destId="{6EA889DB-FF0D-4927-AF0F-452D5DD90D69}" srcOrd="1" destOrd="0" presId="urn:microsoft.com/office/officeart/2008/layout/LinedList"/>
    <dgm:cxn modelId="{6D565A8E-F8C9-434A-8EC7-373B1B100F0B}" type="presParOf" srcId="{6EA889DB-FF0D-4927-AF0F-452D5DD90D69}" destId="{19154CFB-AD40-45E5-A4D8-764DF2886034}" srcOrd="0" destOrd="0" presId="urn:microsoft.com/office/officeart/2008/layout/LinedList"/>
    <dgm:cxn modelId="{260DB277-CE69-4226-A026-6D5BC62E5C46}" type="presParOf" srcId="{6EA889DB-FF0D-4927-AF0F-452D5DD90D69}" destId="{BE6B54C4-B30E-4293-B94D-2FA6BAD47F4D}" srcOrd="1" destOrd="0" presId="urn:microsoft.com/office/officeart/2008/layout/LinedList"/>
    <dgm:cxn modelId="{E94A8D3D-FFE6-40E0-9E7B-E6B2E025AE26}" type="presParOf" srcId="{BE6B54C4-B30E-4293-B94D-2FA6BAD47F4D}" destId="{A7AAF5CF-59FD-4E83-BFC8-8DD0955263B9}" srcOrd="0" destOrd="0" presId="urn:microsoft.com/office/officeart/2008/layout/LinedList"/>
    <dgm:cxn modelId="{68F006A0-1E8E-4267-8A1A-C349FDA94CAD}" type="presParOf" srcId="{BE6B54C4-B30E-4293-B94D-2FA6BAD47F4D}" destId="{E4C163AB-C600-4A97-A12A-78DA0FD03CFA}" srcOrd="1" destOrd="0" presId="urn:microsoft.com/office/officeart/2008/layout/LinedList"/>
    <dgm:cxn modelId="{1ACBF9EC-346E-42C7-B70F-A0244AF95DFE}" type="presParOf" srcId="{BE6B54C4-B30E-4293-B94D-2FA6BAD47F4D}" destId="{96556A60-7C6C-4C9B-8369-EE7793BE7BB1}" srcOrd="2" destOrd="0" presId="urn:microsoft.com/office/officeart/2008/layout/LinedList"/>
    <dgm:cxn modelId="{1414761D-95A1-4BC7-B6F9-82C6C93B6590}" type="presParOf" srcId="{6EA889DB-FF0D-4927-AF0F-452D5DD90D69}" destId="{4A924927-333E-4650-8DFB-66BFCCCDF3FB}" srcOrd="2" destOrd="0" presId="urn:microsoft.com/office/officeart/2008/layout/LinedList"/>
    <dgm:cxn modelId="{84E2BB8E-4D3C-4EF2-B371-CE0E4AAAF4AC}" type="presParOf" srcId="{6EA889DB-FF0D-4927-AF0F-452D5DD90D69}" destId="{A7703B98-B31E-4AEE-B5D1-CD779475666F}" srcOrd="3" destOrd="0" presId="urn:microsoft.com/office/officeart/2008/layout/LinedList"/>
    <dgm:cxn modelId="{415B40DA-9F44-43F4-AAB1-738D495A7F9A}" type="presParOf" srcId="{60E4E970-4961-4440-A78B-D7C2C96A97EA}" destId="{8A265597-1B15-464A-8274-A45D8C6CF670}" srcOrd="2" destOrd="0" presId="urn:microsoft.com/office/officeart/2008/layout/LinedList"/>
    <dgm:cxn modelId="{09357E3C-9050-4F36-8E1C-0B2F8B42EA12}" type="presParOf" srcId="{60E4E970-4961-4440-A78B-D7C2C96A97EA}" destId="{61797F05-B52B-49C4-863C-50F22BB07B19}" srcOrd="3" destOrd="0" presId="urn:microsoft.com/office/officeart/2008/layout/LinedList"/>
    <dgm:cxn modelId="{681FD530-B832-4684-B1D4-1D8374A2DD65}" type="presParOf" srcId="{61797F05-B52B-49C4-863C-50F22BB07B19}" destId="{0060163A-5508-43DE-8C2F-BE1E56DF57CE}" srcOrd="0" destOrd="0" presId="urn:microsoft.com/office/officeart/2008/layout/LinedList"/>
    <dgm:cxn modelId="{5B97D2FA-7704-4BDD-A211-6926A5AE0988}" type="presParOf" srcId="{61797F05-B52B-49C4-863C-50F22BB07B19}" destId="{3AD535D2-444A-4B01-AC75-30120BB12964}" srcOrd="1" destOrd="0" presId="urn:microsoft.com/office/officeart/2008/layout/LinedList"/>
    <dgm:cxn modelId="{28F99E3C-19BE-4D79-BC00-0C97A8507CE6}" type="presParOf" srcId="{3AD535D2-444A-4B01-AC75-30120BB12964}" destId="{6E143ACE-99A4-483C-8C5F-CCE248F7774C}" srcOrd="0" destOrd="0" presId="urn:microsoft.com/office/officeart/2008/layout/LinedList"/>
    <dgm:cxn modelId="{CAA475A0-95A5-4AA8-BCC5-C51D44F7497E}" type="presParOf" srcId="{3AD535D2-444A-4B01-AC75-30120BB12964}" destId="{CA875B5A-39AE-45DE-BDB1-EA8AEB3BAE90}" srcOrd="1" destOrd="0" presId="urn:microsoft.com/office/officeart/2008/layout/LinedList"/>
    <dgm:cxn modelId="{A2F16AA4-0EB8-402B-9D96-1EDD2C33D6DA}" type="presParOf" srcId="{CA875B5A-39AE-45DE-BDB1-EA8AEB3BAE90}" destId="{A3E338F5-AF61-4C29-B313-015EB2133484}" srcOrd="0" destOrd="0" presId="urn:microsoft.com/office/officeart/2008/layout/LinedList"/>
    <dgm:cxn modelId="{0244C021-35EC-4B84-A1A7-5E12EF1C3BDE}" type="presParOf" srcId="{CA875B5A-39AE-45DE-BDB1-EA8AEB3BAE90}" destId="{65D8BCBA-432C-443C-B2F5-0A4F4E648157}" srcOrd="1" destOrd="0" presId="urn:microsoft.com/office/officeart/2008/layout/LinedList"/>
    <dgm:cxn modelId="{09300B13-523E-4E5C-A3FF-E191CDAE2D4A}" type="presParOf" srcId="{CA875B5A-39AE-45DE-BDB1-EA8AEB3BAE90}" destId="{385E5564-172B-46D3-B520-9364CBE5536E}" srcOrd="2" destOrd="0" presId="urn:microsoft.com/office/officeart/2008/layout/LinedList"/>
    <dgm:cxn modelId="{ECBEB667-B1D9-4901-8AD9-4187348A3D84}" type="presParOf" srcId="{3AD535D2-444A-4B01-AC75-30120BB12964}" destId="{4AB63A18-48E1-4940-8498-7B256622A2AD}" srcOrd="2" destOrd="0" presId="urn:microsoft.com/office/officeart/2008/layout/LinedList"/>
    <dgm:cxn modelId="{4426AE9A-B30E-4051-9A47-BCCF831948D3}" type="presParOf" srcId="{3AD535D2-444A-4B01-AC75-30120BB12964}" destId="{D1EB094B-5DE8-4F07-AB41-62E6C652A99D}" srcOrd="3" destOrd="0" presId="urn:microsoft.com/office/officeart/2008/layout/LinedList"/>
    <dgm:cxn modelId="{891C13E5-765C-4257-A0AC-FB7E2003E4EC}" type="presParOf" srcId="{60E4E970-4961-4440-A78B-D7C2C96A97EA}" destId="{CA1893DB-AAF7-4AC2-ABD3-7C7CF3B29B1A}" srcOrd="4" destOrd="0" presId="urn:microsoft.com/office/officeart/2008/layout/LinedList"/>
    <dgm:cxn modelId="{65809416-BEE6-49BA-BE94-877303AA25AB}" type="presParOf" srcId="{60E4E970-4961-4440-A78B-D7C2C96A97EA}" destId="{CD6D074B-A3E8-4668-BF92-537515F3887D}" srcOrd="5" destOrd="0" presId="urn:microsoft.com/office/officeart/2008/layout/LinedList"/>
    <dgm:cxn modelId="{FFAD1175-508C-4484-8274-3E107B4B04E7}" type="presParOf" srcId="{CD6D074B-A3E8-4668-BF92-537515F3887D}" destId="{32A65CB5-C553-4AC0-A625-F7853B03ECD0}" srcOrd="0" destOrd="0" presId="urn:microsoft.com/office/officeart/2008/layout/LinedList"/>
    <dgm:cxn modelId="{ACC5921D-A645-41D6-859B-886066651A51}" type="presParOf" srcId="{CD6D074B-A3E8-4668-BF92-537515F3887D}" destId="{E5931B72-F306-4A3B-93E6-63050C546F8D}" srcOrd="1" destOrd="0" presId="urn:microsoft.com/office/officeart/2008/layout/LinedList"/>
    <dgm:cxn modelId="{4466E455-84CC-4782-8DFA-8D1C793A9F5E}" type="presParOf" srcId="{E5931B72-F306-4A3B-93E6-63050C546F8D}" destId="{8744E018-2945-491F-AA49-AB5F8D57C0FD}" srcOrd="0" destOrd="0" presId="urn:microsoft.com/office/officeart/2008/layout/LinedList"/>
    <dgm:cxn modelId="{D40DE1DA-89A7-4192-B0B7-364D40DB3539}" type="presParOf" srcId="{E5931B72-F306-4A3B-93E6-63050C546F8D}" destId="{897EF33D-F099-4059-B6D8-073A49E13C3C}" srcOrd="1" destOrd="0" presId="urn:microsoft.com/office/officeart/2008/layout/LinedList"/>
    <dgm:cxn modelId="{5465D945-8698-4716-BABE-FB6979F6596F}" type="presParOf" srcId="{897EF33D-F099-4059-B6D8-073A49E13C3C}" destId="{A4647028-CBDB-4697-8913-7043891B5A04}" srcOrd="0" destOrd="0" presId="urn:microsoft.com/office/officeart/2008/layout/LinedList"/>
    <dgm:cxn modelId="{8C507BB2-6458-4F06-BCE9-BE2A0060BD17}" type="presParOf" srcId="{897EF33D-F099-4059-B6D8-073A49E13C3C}" destId="{AD202E9A-F4CB-49B7-B19C-24CF275BBC97}" srcOrd="1" destOrd="0" presId="urn:microsoft.com/office/officeart/2008/layout/LinedList"/>
    <dgm:cxn modelId="{66E75ABF-DA13-4E8A-951E-64F2B4CDEE9D}" type="presParOf" srcId="{897EF33D-F099-4059-B6D8-073A49E13C3C}" destId="{B49609B9-CC9F-4CDC-9507-7A9A67EF8B52}" srcOrd="2" destOrd="0" presId="urn:microsoft.com/office/officeart/2008/layout/LinedList"/>
    <dgm:cxn modelId="{A720F57C-6A0C-4392-829D-E5A9A9B1F0AF}" type="presParOf" srcId="{E5931B72-F306-4A3B-93E6-63050C546F8D}" destId="{1F516C33-E7F3-48C9-ABB4-B1755F4B1937}" srcOrd="2" destOrd="0" presId="urn:microsoft.com/office/officeart/2008/layout/LinedList"/>
    <dgm:cxn modelId="{3E8BF47F-E290-4716-ADFC-8799E4FB7F99}" type="presParOf" srcId="{E5931B72-F306-4A3B-93E6-63050C546F8D}" destId="{4EE3AB87-C101-4AC2-B45A-E790222212D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B0B42D-B604-411F-AD2A-E62E04044A2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8BCCDF-897F-45D8-91BB-95BD465C65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Partner with mental health organisations to provide workshops and training for residents.</a:t>
          </a:r>
        </a:p>
      </dgm:t>
    </dgm:pt>
    <dgm:pt modelId="{9D28566A-1DBC-4B9C-A75E-0A65FA285253}" type="parTrans" cxnId="{9D2A226E-E0D1-4A3F-8711-5E1D66C4E9F8}">
      <dgm:prSet/>
      <dgm:spPr/>
      <dgm:t>
        <a:bodyPr/>
        <a:lstStyle/>
        <a:p>
          <a:endParaRPr lang="en-US"/>
        </a:p>
      </dgm:t>
    </dgm:pt>
    <dgm:pt modelId="{8B9724A5-633F-4730-B77C-ABB8594434C2}" type="sibTrans" cxnId="{9D2A226E-E0D1-4A3F-8711-5E1D66C4E9F8}">
      <dgm:prSet/>
      <dgm:spPr/>
      <dgm:t>
        <a:bodyPr/>
        <a:lstStyle/>
        <a:p>
          <a:endParaRPr lang="en-US"/>
        </a:p>
      </dgm:t>
    </dgm:pt>
    <dgm:pt modelId="{4F2BD8F0-661F-4519-B9CD-08E83EB215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Promote awareness campaigns to reduce stigma and encourage open conversations about mental health.</a:t>
          </a:r>
        </a:p>
      </dgm:t>
    </dgm:pt>
    <dgm:pt modelId="{64E890DC-6DAA-45C0-86FD-18DFD14465DB}" type="parTrans" cxnId="{B4EAFB62-3B85-4043-8482-67622B95DF00}">
      <dgm:prSet/>
      <dgm:spPr/>
      <dgm:t>
        <a:bodyPr/>
        <a:lstStyle/>
        <a:p>
          <a:endParaRPr lang="en-US"/>
        </a:p>
      </dgm:t>
    </dgm:pt>
    <dgm:pt modelId="{22A5C24A-C5DC-4C0A-9DAE-0EF3FF10DF48}" type="sibTrans" cxnId="{B4EAFB62-3B85-4043-8482-67622B95DF00}">
      <dgm:prSet/>
      <dgm:spPr/>
      <dgm:t>
        <a:bodyPr/>
        <a:lstStyle/>
        <a:p>
          <a:endParaRPr lang="en-US"/>
        </a:p>
      </dgm:t>
    </dgm:pt>
    <dgm:pt modelId="{7E0C6383-1525-45C1-B1A5-41FAFAE5EC65}" type="pres">
      <dgm:prSet presAssocID="{99B0B42D-B604-411F-AD2A-E62E04044A2A}" presName="root" presStyleCnt="0">
        <dgm:presLayoutVars>
          <dgm:dir/>
          <dgm:resizeHandles val="exact"/>
        </dgm:presLayoutVars>
      </dgm:prSet>
      <dgm:spPr/>
    </dgm:pt>
    <dgm:pt modelId="{244ED1E7-86C6-4684-8A21-F5FDF81FB7A2}" type="pres">
      <dgm:prSet presAssocID="{A88BCCDF-897F-45D8-91BB-95BD465C65E2}" presName="compNode" presStyleCnt="0"/>
      <dgm:spPr/>
    </dgm:pt>
    <dgm:pt modelId="{85BDC55E-0C04-4A73-863F-CA2F7C1C9E7F}" type="pres">
      <dgm:prSet presAssocID="{A88BCCDF-897F-45D8-91BB-95BD465C65E2}" presName="bgRect" presStyleLbl="bgShp" presStyleIdx="0" presStyleCnt="2"/>
      <dgm:spPr/>
    </dgm:pt>
    <dgm:pt modelId="{1C56F263-4937-4618-A642-79C5CAE0F661}" type="pres">
      <dgm:prSet presAssocID="{A88BCCDF-897F-45D8-91BB-95BD465C65E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7E35F42-B8D9-451A-BA92-07ABF355A41F}" type="pres">
      <dgm:prSet presAssocID="{A88BCCDF-897F-45D8-91BB-95BD465C65E2}" presName="spaceRect" presStyleCnt="0"/>
      <dgm:spPr/>
    </dgm:pt>
    <dgm:pt modelId="{BB64C7F7-CA91-4687-90B8-50527823BC5E}" type="pres">
      <dgm:prSet presAssocID="{A88BCCDF-897F-45D8-91BB-95BD465C65E2}" presName="parTx" presStyleLbl="revTx" presStyleIdx="0" presStyleCnt="2">
        <dgm:presLayoutVars>
          <dgm:chMax val="0"/>
          <dgm:chPref val="0"/>
        </dgm:presLayoutVars>
      </dgm:prSet>
      <dgm:spPr/>
    </dgm:pt>
    <dgm:pt modelId="{BB0DC8A2-DDA9-4BB0-BB52-C4DCC35A2CE3}" type="pres">
      <dgm:prSet presAssocID="{8B9724A5-633F-4730-B77C-ABB8594434C2}" presName="sibTrans" presStyleCnt="0"/>
      <dgm:spPr/>
    </dgm:pt>
    <dgm:pt modelId="{89E67B39-8B13-495B-A915-DC548C6DEFD9}" type="pres">
      <dgm:prSet presAssocID="{4F2BD8F0-661F-4519-B9CD-08E83EB215B1}" presName="compNode" presStyleCnt="0"/>
      <dgm:spPr/>
    </dgm:pt>
    <dgm:pt modelId="{DA5BD48B-B58C-4056-B6E0-777C78FD9BFD}" type="pres">
      <dgm:prSet presAssocID="{4F2BD8F0-661F-4519-B9CD-08E83EB215B1}" presName="bgRect" presStyleLbl="bgShp" presStyleIdx="1" presStyleCnt="2"/>
      <dgm:spPr/>
    </dgm:pt>
    <dgm:pt modelId="{7B47995F-114E-4B76-8F4B-EB598FFC3C2B}" type="pres">
      <dgm:prSet presAssocID="{4F2BD8F0-661F-4519-B9CD-08E83EB215B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372592E-D623-45A6-81E2-A7E9C838D53D}" type="pres">
      <dgm:prSet presAssocID="{4F2BD8F0-661F-4519-B9CD-08E83EB215B1}" presName="spaceRect" presStyleCnt="0"/>
      <dgm:spPr/>
    </dgm:pt>
    <dgm:pt modelId="{559476EC-87E5-4809-BF69-69245B6B9F22}" type="pres">
      <dgm:prSet presAssocID="{4F2BD8F0-661F-4519-B9CD-08E83EB215B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C521112-C478-4129-B866-EB5201A84402}" type="presOf" srcId="{99B0B42D-B604-411F-AD2A-E62E04044A2A}" destId="{7E0C6383-1525-45C1-B1A5-41FAFAE5EC65}" srcOrd="0" destOrd="0" presId="urn:microsoft.com/office/officeart/2018/2/layout/IconVerticalSolidList"/>
    <dgm:cxn modelId="{3733C729-33AC-4847-BBC9-6C0A96A9C101}" type="presOf" srcId="{A88BCCDF-897F-45D8-91BB-95BD465C65E2}" destId="{BB64C7F7-CA91-4687-90B8-50527823BC5E}" srcOrd="0" destOrd="0" presId="urn:microsoft.com/office/officeart/2018/2/layout/IconVerticalSolidList"/>
    <dgm:cxn modelId="{B4EAFB62-3B85-4043-8482-67622B95DF00}" srcId="{99B0B42D-B604-411F-AD2A-E62E04044A2A}" destId="{4F2BD8F0-661F-4519-B9CD-08E83EB215B1}" srcOrd="1" destOrd="0" parTransId="{64E890DC-6DAA-45C0-86FD-18DFD14465DB}" sibTransId="{22A5C24A-C5DC-4C0A-9DAE-0EF3FF10DF48}"/>
    <dgm:cxn modelId="{9D2A226E-E0D1-4A3F-8711-5E1D66C4E9F8}" srcId="{99B0B42D-B604-411F-AD2A-E62E04044A2A}" destId="{A88BCCDF-897F-45D8-91BB-95BD465C65E2}" srcOrd="0" destOrd="0" parTransId="{9D28566A-1DBC-4B9C-A75E-0A65FA285253}" sibTransId="{8B9724A5-633F-4730-B77C-ABB8594434C2}"/>
    <dgm:cxn modelId="{B3BD61BA-5F16-4C31-9075-580948E43702}" type="presOf" srcId="{4F2BD8F0-661F-4519-B9CD-08E83EB215B1}" destId="{559476EC-87E5-4809-BF69-69245B6B9F22}" srcOrd="0" destOrd="0" presId="urn:microsoft.com/office/officeart/2018/2/layout/IconVerticalSolidList"/>
    <dgm:cxn modelId="{80411FDE-047E-4FC3-B5B8-69F03EEF1231}" type="presParOf" srcId="{7E0C6383-1525-45C1-B1A5-41FAFAE5EC65}" destId="{244ED1E7-86C6-4684-8A21-F5FDF81FB7A2}" srcOrd="0" destOrd="0" presId="urn:microsoft.com/office/officeart/2018/2/layout/IconVerticalSolidList"/>
    <dgm:cxn modelId="{1C9D2457-6C02-40BD-9736-788D5768A8E3}" type="presParOf" srcId="{244ED1E7-86C6-4684-8A21-F5FDF81FB7A2}" destId="{85BDC55E-0C04-4A73-863F-CA2F7C1C9E7F}" srcOrd="0" destOrd="0" presId="urn:microsoft.com/office/officeart/2018/2/layout/IconVerticalSolidList"/>
    <dgm:cxn modelId="{0E4109FA-0DB8-41A9-9BFD-5445482D5C94}" type="presParOf" srcId="{244ED1E7-86C6-4684-8A21-F5FDF81FB7A2}" destId="{1C56F263-4937-4618-A642-79C5CAE0F661}" srcOrd="1" destOrd="0" presId="urn:microsoft.com/office/officeart/2018/2/layout/IconVerticalSolidList"/>
    <dgm:cxn modelId="{EECF48F6-3AEA-440B-AE71-7EEA3C126A6E}" type="presParOf" srcId="{244ED1E7-86C6-4684-8A21-F5FDF81FB7A2}" destId="{77E35F42-B8D9-451A-BA92-07ABF355A41F}" srcOrd="2" destOrd="0" presId="urn:microsoft.com/office/officeart/2018/2/layout/IconVerticalSolidList"/>
    <dgm:cxn modelId="{215CCC5A-6683-4989-97B0-578731FA4ED8}" type="presParOf" srcId="{244ED1E7-86C6-4684-8A21-F5FDF81FB7A2}" destId="{BB64C7F7-CA91-4687-90B8-50527823BC5E}" srcOrd="3" destOrd="0" presId="urn:microsoft.com/office/officeart/2018/2/layout/IconVerticalSolidList"/>
    <dgm:cxn modelId="{C8F216A3-8603-48F1-8413-2492F3845C63}" type="presParOf" srcId="{7E0C6383-1525-45C1-B1A5-41FAFAE5EC65}" destId="{BB0DC8A2-DDA9-4BB0-BB52-C4DCC35A2CE3}" srcOrd="1" destOrd="0" presId="urn:microsoft.com/office/officeart/2018/2/layout/IconVerticalSolidList"/>
    <dgm:cxn modelId="{5E1932FF-EAFA-4012-A0B8-22FC73E266D2}" type="presParOf" srcId="{7E0C6383-1525-45C1-B1A5-41FAFAE5EC65}" destId="{89E67B39-8B13-495B-A915-DC548C6DEFD9}" srcOrd="2" destOrd="0" presId="urn:microsoft.com/office/officeart/2018/2/layout/IconVerticalSolidList"/>
    <dgm:cxn modelId="{18E31378-905E-4AAD-856E-029A1DF45E84}" type="presParOf" srcId="{89E67B39-8B13-495B-A915-DC548C6DEFD9}" destId="{DA5BD48B-B58C-4056-B6E0-777C78FD9BFD}" srcOrd="0" destOrd="0" presId="urn:microsoft.com/office/officeart/2018/2/layout/IconVerticalSolidList"/>
    <dgm:cxn modelId="{7D34C2C4-B6B8-4C32-8D6E-98F91E9F993A}" type="presParOf" srcId="{89E67B39-8B13-495B-A915-DC548C6DEFD9}" destId="{7B47995F-114E-4B76-8F4B-EB598FFC3C2B}" srcOrd="1" destOrd="0" presId="urn:microsoft.com/office/officeart/2018/2/layout/IconVerticalSolidList"/>
    <dgm:cxn modelId="{7DAB8682-4ECE-4435-B4B3-4CD453031F49}" type="presParOf" srcId="{89E67B39-8B13-495B-A915-DC548C6DEFD9}" destId="{E372592E-D623-45A6-81E2-A7E9C838D53D}" srcOrd="2" destOrd="0" presId="urn:microsoft.com/office/officeart/2018/2/layout/IconVerticalSolidList"/>
    <dgm:cxn modelId="{574DF70B-373E-4753-B9D8-3DDBAA2F68EC}" type="presParOf" srcId="{89E67B39-8B13-495B-A915-DC548C6DEFD9}" destId="{559476EC-87E5-4809-BF69-69245B6B9F2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CE44F6-96C0-4E4F-8665-54C316CF9A5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F15AF5-2354-4132-B10D-952311408FA6}">
      <dgm:prSet/>
      <dgm:spPr/>
      <dgm:t>
        <a:bodyPr/>
        <a:lstStyle/>
        <a:p>
          <a:r>
            <a:rPr lang="en-GB" b="1" noProof="0" dirty="0"/>
            <a:t>Peterlee Town Council</a:t>
          </a:r>
          <a:r>
            <a:rPr lang="en-GB" noProof="0" dirty="0"/>
            <a:t>, County Durham, introduced Taste Buddies to encourage members of the community experiencing loneliness to come together on a weekly basis.</a:t>
          </a:r>
        </a:p>
      </dgm:t>
    </dgm:pt>
    <dgm:pt modelId="{096B8D00-30CF-4A9E-8238-00B8A21D18F0}" type="parTrans" cxnId="{FF526625-6749-46DB-81F4-092E8494D17F}">
      <dgm:prSet/>
      <dgm:spPr/>
      <dgm:t>
        <a:bodyPr/>
        <a:lstStyle/>
        <a:p>
          <a:endParaRPr lang="en-US"/>
        </a:p>
      </dgm:t>
    </dgm:pt>
    <dgm:pt modelId="{9FC0B3D1-AED0-4A39-87F2-117006927DFA}" type="sibTrans" cxnId="{FF526625-6749-46DB-81F4-092E8494D17F}">
      <dgm:prSet/>
      <dgm:spPr/>
      <dgm:t>
        <a:bodyPr/>
        <a:lstStyle/>
        <a:p>
          <a:endParaRPr lang="en-US"/>
        </a:p>
      </dgm:t>
    </dgm:pt>
    <dgm:pt modelId="{1732CCEA-7E0D-4317-8BD3-14EB1E69E9B2}">
      <dgm:prSet/>
      <dgm:spPr/>
      <dgm:t>
        <a:bodyPr/>
        <a:lstStyle/>
        <a:p>
          <a:r>
            <a:rPr lang="en-GB" b="1" i="0" baseline="0" noProof="0" dirty="0"/>
            <a:t>Milton Parish Council, </a:t>
          </a:r>
          <a:r>
            <a:rPr lang="en-GB" b="0" i="0" baseline="0" noProof="0" dirty="0"/>
            <a:t>Cambridgeshire, runs a well-regarded Community Warden scheme. Elderly and infirm residents can sign up to receive regular social contact from the community care warden, including daily contact and a personal visit at least once a week.</a:t>
          </a:r>
          <a:endParaRPr lang="en-GB" b="0" noProof="0" dirty="0"/>
        </a:p>
      </dgm:t>
    </dgm:pt>
    <dgm:pt modelId="{39DE53B2-B45B-4553-AE19-AB10AC26649D}" type="parTrans" cxnId="{27BB3B10-56EE-4C3B-9053-246DD9527C5B}">
      <dgm:prSet/>
      <dgm:spPr/>
      <dgm:t>
        <a:bodyPr/>
        <a:lstStyle/>
        <a:p>
          <a:endParaRPr lang="en-US"/>
        </a:p>
      </dgm:t>
    </dgm:pt>
    <dgm:pt modelId="{EAC18C2F-EC0A-442C-A98E-F5170A5D6D35}" type="sibTrans" cxnId="{27BB3B10-56EE-4C3B-9053-246DD9527C5B}">
      <dgm:prSet/>
      <dgm:spPr/>
      <dgm:t>
        <a:bodyPr/>
        <a:lstStyle/>
        <a:p>
          <a:endParaRPr lang="en-US"/>
        </a:p>
      </dgm:t>
    </dgm:pt>
    <dgm:pt modelId="{098FA91C-0CF5-4A8E-A78C-954606CBE2D2}">
      <dgm:prSet/>
      <dgm:spPr/>
      <dgm:t>
        <a:bodyPr/>
        <a:lstStyle/>
        <a:p>
          <a:r>
            <a:rPr lang="en-GB" b="1" noProof="0" dirty="0"/>
            <a:t>Haverhill Town Council</a:t>
          </a:r>
          <a:r>
            <a:rPr lang="en-GB" noProof="0" dirty="0"/>
            <a:t>, Suffolk, are an integral part of Haverhill </a:t>
          </a:r>
          <a:r>
            <a:rPr lang="en-GB" noProof="0" dirty="0" err="1"/>
            <a:t>Lifelink</a:t>
          </a:r>
          <a:r>
            <a:rPr lang="en-GB" noProof="0" dirty="0"/>
            <a:t>, which helps address social and wellbeing needs of residents which can also impact on health.</a:t>
          </a:r>
        </a:p>
      </dgm:t>
    </dgm:pt>
    <dgm:pt modelId="{AD90B54B-95C9-4BA4-8691-4A884F5E6ED3}" type="parTrans" cxnId="{EE15285A-EB4D-4AB6-A28B-13B65ABDCCE8}">
      <dgm:prSet/>
      <dgm:spPr/>
      <dgm:t>
        <a:bodyPr/>
        <a:lstStyle/>
        <a:p>
          <a:endParaRPr lang="en-US"/>
        </a:p>
      </dgm:t>
    </dgm:pt>
    <dgm:pt modelId="{FF0EF91C-3658-4B11-B6C7-5EB7CAEE1381}" type="sibTrans" cxnId="{EE15285A-EB4D-4AB6-A28B-13B65ABDCCE8}">
      <dgm:prSet/>
      <dgm:spPr/>
      <dgm:t>
        <a:bodyPr/>
        <a:lstStyle/>
        <a:p>
          <a:endParaRPr lang="en-US"/>
        </a:p>
      </dgm:t>
    </dgm:pt>
    <dgm:pt modelId="{CF657B48-4FDF-4059-911F-AB8D38AE64F3}">
      <dgm:prSet/>
      <dgm:spPr/>
      <dgm:t>
        <a:bodyPr/>
        <a:lstStyle/>
        <a:p>
          <a:r>
            <a:rPr lang="en-GB" b="1" noProof="0" dirty="0"/>
            <a:t>Hythe Town Council</a:t>
          </a:r>
          <a:r>
            <a:rPr lang="en-GB" noProof="0" dirty="0"/>
            <a:t>, Kent started The Dementia Awareness Forum, which aims to bring awareness to its residents of the people living in the town and the needs of their carers.</a:t>
          </a:r>
        </a:p>
      </dgm:t>
    </dgm:pt>
    <dgm:pt modelId="{0AFD9806-A1BD-4530-8E23-4242CAABE04D}" type="parTrans" cxnId="{5B217164-3D6B-484E-B223-542A22ED60E1}">
      <dgm:prSet/>
      <dgm:spPr/>
      <dgm:t>
        <a:bodyPr/>
        <a:lstStyle/>
        <a:p>
          <a:endParaRPr lang="en-US"/>
        </a:p>
      </dgm:t>
    </dgm:pt>
    <dgm:pt modelId="{BA98321D-A185-4407-9CC6-0B696655B29C}" type="sibTrans" cxnId="{5B217164-3D6B-484E-B223-542A22ED60E1}">
      <dgm:prSet/>
      <dgm:spPr/>
      <dgm:t>
        <a:bodyPr/>
        <a:lstStyle/>
        <a:p>
          <a:endParaRPr lang="en-US"/>
        </a:p>
      </dgm:t>
    </dgm:pt>
    <dgm:pt modelId="{99A79489-55B3-4F9F-8A24-FDA3B33975D4}" type="pres">
      <dgm:prSet presAssocID="{DDCE44F6-96C0-4E4F-8665-54C316CF9A52}" presName="linear" presStyleCnt="0">
        <dgm:presLayoutVars>
          <dgm:animLvl val="lvl"/>
          <dgm:resizeHandles val="exact"/>
        </dgm:presLayoutVars>
      </dgm:prSet>
      <dgm:spPr/>
    </dgm:pt>
    <dgm:pt modelId="{C37619C5-362A-41FE-8417-4F82C0A819BC}" type="pres">
      <dgm:prSet presAssocID="{B6F15AF5-2354-4132-B10D-952311408F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0CE89C6-3C0B-4D24-B011-9D4C72B3264B}" type="pres">
      <dgm:prSet presAssocID="{9FC0B3D1-AED0-4A39-87F2-117006927DFA}" presName="spacer" presStyleCnt="0"/>
      <dgm:spPr/>
    </dgm:pt>
    <dgm:pt modelId="{5C657A17-1A8F-4B15-83AF-40E03B6CD9E0}" type="pres">
      <dgm:prSet presAssocID="{1732CCEA-7E0D-4317-8BD3-14EB1E69E9B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7ED80CA-9817-4D76-8D8A-D9726A44B91C}" type="pres">
      <dgm:prSet presAssocID="{EAC18C2F-EC0A-442C-A98E-F5170A5D6D35}" presName="spacer" presStyleCnt="0"/>
      <dgm:spPr/>
    </dgm:pt>
    <dgm:pt modelId="{DE0749D2-DB2F-4A3C-BA7B-71E9E401CFF0}" type="pres">
      <dgm:prSet presAssocID="{098FA91C-0CF5-4A8E-A78C-954606CBE2D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A103EA-B998-400A-B89D-3FD957E0E1FD}" type="pres">
      <dgm:prSet presAssocID="{FF0EF91C-3658-4B11-B6C7-5EB7CAEE1381}" presName="spacer" presStyleCnt="0"/>
      <dgm:spPr/>
    </dgm:pt>
    <dgm:pt modelId="{EAA8398C-EF91-4DA0-814A-DD36B23D4536}" type="pres">
      <dgm:prSet presAssocID="{CF657B48-4FDF-4059-911F-AB8D38AE64F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3B84B06-C786-4A85-B16B-5A10B8B415CD}" type="presOf" srcId="{098FA91C-0CF5-4A8E-A78C-954606CBE2D2}" destId="{DE0749D2-DB2F-4A3C-BA7B-71E9E401CFF0}" srcOrd="0" destOrd="0" presId="urn:microsoft.com/office/officeart/2005/8/layout/vList2"/>
    <dgm:cxn modelId="{27BB3B10-56EE-4C3B-9053-246DD9527C5B}" srcId="{DDCE44F6-96C0-4E4F-8665-54C316CF9A52}" destId="{1732CCEA-7E0D-4317-8BD3-14EB1E69E9B2}" srcOrd="1" destOrd="0" parTransId="{39DE53B2-B45B-4553-AE19-AB10AC26649D}" sibTransId="{EAC18C2F-EC0A-442C-A98E-F5170A5D6D35}"/>
    <dgm:cxn modelId="{1D5F7921-7C36-497B-BDD9-C0A7D89B43A8}" type="presOf" srcId="{B6F15AF5-2354-4132-B10D-952311408FA6}" destId="{C37619C5-362A-41FE-8417-4F82C0A819BC}" srcOrd="0" destOrd="0" presId="urn:microsoft.com/office/officeart/2005/8/layout/vList2"/>
    <dgm:cxn modelId="{FF526625-6749-46DB-81F4-092E8494D17F}" srcId="{DDCE44F6-96C0-4E4F-8665-54C316CF9A52}" destId="{B6F15AF5-2354-4132-B10D-952311408FA6}" srcOrd="0" destOrd="0" parTransId="{096B8D00-30CF-4A9E-8238-00B8A21D18F0}" sibTransId="{9FC0B3D1-AED0-4A39-87F2-117006927DFA}"/>
    <dgm:cxn modelId="{5B217164-3D6B-484E-B223-542A22ED60E1}" srcId="{DDCE44F6-96C0-4E4F-8665-54C316CF9A52}" destId="{CF657B48-4FDF-4059-911F-AB8D38AE64F3}" srcOrd="3" destOrd="0" parTransId="{0AFD9806-A1BD-4530-8E23-4242CAABE04D}" sibTransId="{BA98321D-A185-4407-9CC6-0B696655B29C}"/>
    <dgm:cxn modelId="{E8AAC750-5FDE-4761-B172-BB961CAACC95}" type="presOf" srcId="{CF657B48-4FDF-4059-911F-AB8D38AE64F3}" destId="{EAA8398C-EF91-4DA0-814A-DD36B23D4536}" srcOrd="0" destOrd="0" presId="urn:microsoft.com/office/officeart/2005/8/layout/vList2"/>
    <dgm:cxn modelId="{EE15285A-EB4D-4AB6-A28B-13B65ABDCCE8}" srcId="{DDCE44F6-96C0-4E4F-8665-54C316CF9A52}" destId="{098FA91C-0CF5-4A8E-A78C-954606CBE2D2}" srcOrd="2" destOrd="0" parTransId="{AD90B54B-95C9-4BA4-8691-4A884F5E6ED3}" sibTransId="{FF0EF91C-3658-4B11-B6C7-5EB7CAEE1381}"/>
    <dgm:cxn modelId="{E0289EB2-4702-4E00-B21A-349AD16DD205}" type="presOf" srcId="{DDCE44F6-96C0-4E4F-8665-54C316CF9A52}" destId="{99A79489-55B3-4F9F-8A24-FDA3B33975D4}" srcOrd="0" destOrd="0" presId="urn:microsoft.com/office/officeart/2005/8/layout/vList2"/>
    <dgm:cxn modelId="{4BCEAAE4-5052-45D0-8741-D6046D601C17}" type="presOf" srcId="{1732CCEA-7E0D-4317-8BD3-14EB1E69E9B2}" destId="{5C657A17-1A8F-4B15-83AF-40E03B6CD9E0}" srcOrd="0" destOrd="0" presId="urn:microsoft.com/office/officeart/2005/8/layout/vList2"/>
    <dgm:cxn modelId="{B49CAE12-0EBD-4F2C-BB4F-4E4AAE783A06}" type="presParOf" srcId="{99A79489-55B3-4F9F-8A24-FDA3B33975D4}" destId="{C37619C5-362A-41FE-8417-4F82C0A819BC}" srcOrd="0" destOrd="0" presId="urn:microsoft.com/office/officeart/2005/8/layout/vList2"/>
    <dgm:cxn modelId="{518981AD-F112-425F-8FD6-E412486B28C2}" type="presParOf" srcId="{99A79489-55B3-4F9F-8A24-FDA3B33975D4}" destId="{70CE89C6-3C0B-4D24-B011-9D4C72B3264B}" srcOrd="1" destOrd="0" presId="urn:microsoft.com/office/officeart/2005/8/layout/vList2"/>
    <dgm:cxn modelId="{8CA3A3A9-24FB-4A38-B443-CBCED5BEB077}" type="presParOf" srcId="{99A79489-55B3-4F9F-8A24-FDA3B33975D4}" destId="{5C657A17-1A8F-4B15-83AF-40E03B6CD9E0}" srcOrd="2" destOrd="0" presId="urn:microsoft.com/office/officeart/2005/8/layout/vList2"/>
    <dgm:cxn modelId="{C062CFF6-6703-4F81-81CE-02B7D8731C7F}" type="presParOf" srcId="{99A79489-55B3-4F9F-8A24-FDA3B33975D4}" destId="{B7ED80CA-9817-4D76-8D8A-D9726A44B91C}" srcOrd="3" destOrd="0" presId="urn:microsoft.com/office/officeart/2005/8/layout/vList2"/>
    <dgm:cxn modelId="{DD00B9DC-66B4-4847-B64B-9E185E06018A}" type="presParOf" srcId="{99A79489-55B3-4F9F-8A24-FDA3B33975D4}" destId="{DE0749D2-DB2F-4A3C-BA7B-71E9E401CFF0}" srcOrd="4" destOrd="0" presId="urn:microsoft.com/office/officeart/2005/8/layout/vList2"/>
    <dgm:cxn modelId="{29A641CE-4E27-4B70-8708-BD36454B1211}" type="presParOf" srcId="{99A79489-55B3-4F9F-8A24-FDA3B33975D4}" destId="{61A103EA-B998-400A-B89D-3FD957E0E1FD}" srcOrd="5" destOrd="0" presId="urn:microsoft.com/office/officeart/2005/8/layout/vList2"/>
    <dgm:cxn modelId="{19675B93-8256-44DA-90DD-248BD610D07A}" type="presParOf" srcId="{99A79489-55B3-4F9F-8A24-FDA3B33975D4}" destId="{EAA8398C-EF91-4DA0-814A-DD36B23D45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BE86C-FEE0-4AEA-8BB9-A13A11A7884D}">
      <dsp:nvSpPr>
        <dsp:cNvPr id="0" name=""/>
        <dsp:cNvSpPr/>
      </dsp:nvSpPr>
      <dsp:spPr>
        <a:xfrm>
          <a:off x="0" y="2"/>
          <a:ext cx="6421761" cy="5757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A81E6-7835-487F-B04A-E451FE5A176D}">
      <dsp:nvSpPr>
        <dsp:cNvPr id="0" name=""/>
        <dsp:cNvSpPr/>
      </dsp:nvSpPr>
      <dsp:spPr>
        <a:xfrm>
          <a:off x="174170" y="132251"/>
          <a:ext cx="316673" cy="3166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AFC85-6065-47E7-9E93-F636A30EC7B5}">
      <dsp:nvSpPr>
        <dsp:cNvPr id="0" name=""/>
        <dsp:cNvSpPr/>
      </dsp:nvSpPr>
      <dsp:spPr>
        <a:xfrm>
          <a:off x="665013" y="2703"/>
          <a:ext cx="5756747" cy="575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36" tIns="60936" rIns="60936" bIns="609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Physical Health</a:t>
          </a:r>
        </a:p>
      </dsp:txBody>
      <dsp:txXfrm>
        <a:off x="665013" y="2703"/>
        <a:ext cx="5756747" cy="575769"/>
      </dsp:txXfrm>
    </dsp:sp>
    <dsp:sp modelId="{36425015-74F1-44CC-BC7C-6179D229855A}">
      <dsp:nvSpPr>
        <dsp:cNvPr id="0" name=""/>
        <dsp:cNvSpPr/>
      </dsp:nvSpPr>
      <dsp:spPr>
        <a:xfrm>
          <a:off x="0" y="722415"/>
          <a:ext cx="6421761" cy="5757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BA84B-D308-4261-B130-6B91F1E89E9A}">
      <dsp:nvSpPr>
        <dsp:cNvPr id="0" name=""/>
        <dsp:cNvSpPr/>
      </dsp:nvSpPr>
      <dsp:spPr>
        <a:xfrm>
          <a:off x="174170" y="851963"/>
          <a:ext cx="316673" cy="3166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82C9A-11B1-45EE-92ED-ECA33357DBC4}">
      <dsp:nvSpPr>
        <dsp:cNvPr id="0" name=""/>
        <dsp:cNvSpPr/>
      </dsp:nvSpPr>
      <dsp:spPr>
        <a:xfrm>
          <a:off x="665013" y="722415"/>
          <a:ext cx="5756747" cy="575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36" tIns="60936" rIns="60936" bIns="609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Mental Wellbeing</a:t>
          </a:r>
        </a:p>
      </dsp:txBody>
      <dsp:txXfrm>
        <a:off x="665013" y="722415"/>
        <a:ext cx="5756747" cy="575769"/>
      </dsp:txXfrm>
    </dsp:sp>
    <dsp:sp modelId="{3EA195B9-4747-422E-AC01-5D68B8F2E36B}">
      <dsp:nvSpPr>
        <dsp:cNvPr id="0" name=""/>
        <dsp:cNvSpPr/>
      </dsp:nvSpPr>
      <dsp:spPr>
        <a:xfrm>
          <a:off x="0" y="1442127"/>
          <a:ext cx="6421761" cy="5757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004D-EE92-4FFA-B55C-73CB759CE353}">
      <dsp:nvSpPr>
        <dsp:cNvPr id="0" name=""/>
        <dsp:cNvSpPr/>
      </dsp:nvSpPr>
      <dsp:spPr>
        <a:xfrm>
          <a:off x="174170" y="1571675"/>
          <a:ext cx="316673" cy="3166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943F0-E7B4-4550-A799-62E4CCDB6AD7}">
      <dsp:nvSpPr>
        <dsp:cNvPr id="0" name=""/>
        <dsp:cNvSpPr/>
      </dsp:nvSpPr>
      <dsp:spPr>
        <a:xfrm>
          <a:off x="665013" y="1442127"/>
          <a:ext cx="5756747" cy="575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36" tIns="60936" rIns="60936" bIns="609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Social Connectivity</a:t>
          </a:r>
        </a:p>
      </dsp:txBody>
      <dsp:txXfrm>
        <a:off x="665013" y="1442127"/>
        <a:ext cx="5756747" cy="575769"/>
      </dsp:txXfrm>
    </dsp:sp>
    <dsp:sp modelId="{67886A58-4A2A-4DBC-8B92-FDCAA6BF03E4}">
      <dsp:nvSpPr>
        <dsp:cNvPr id="0" name=""/>
        <dsp:cNvSpPr/>
      </dsp:nvSpPr>
      <dsp:spPr>
        <a:xfrm>
          <a:off x="0" y="2161839"/>
          <a:ext cx="6421761" cy="5757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78968-87C8-4367-BB34-997E6AAC3886}">
      <dsp:nvSpPr>
        <dsp:cNvPr id="0" name=""/>
        <dsp:cNvSpPr/>
      </dsp:nvSpPr>
      <dsp:spPr>
        <a:xfrm>
          <a:off x="174170" y="2291387"/>
          <a:ext cx="316673" cy="3166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02275-83D4-4203-9B53-07D11348C29D}">
      <dsp:nvSpPr>
        <dsp:cNvPr id="0" name=""/>
        <dsp:cNvSpPr/>
      </dsp:nvSpPr>
      <dsp:spPr>
        <a:xfrm>
          <a:off x="665013" y="2161839"/>
          <a:ext cx="5756747" cy="575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36" tIns="60936" rIns="60936" bIns="609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Environmental Health</a:t>
          </a:r>
        </a:p>
      </dsp:txBody>
      <dsp:txXfrm>
        <a:off x="665013" y="2161839"/>
        <a:ext cx="5756747" cy="575769"/>
      </dsp:txXfrm>
    </dsp:sp>
    <dsp:sp modelId="{D11AE0FF-6E50-4E6F-A02A-55B5C97B53DB}">
      <dsp:nvSpPr>
        <dsp:cNvPr id="0" name=""/>
        <dsp:cNvSpPr/>
      </dsp:nvSpPr>
      <dsp:spPr>
        <a:xfrm>
          <a:off x="0" y="2881551"/>
          <a:ext cx="6421761" cy="5757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ACBD5-55AD-468D-A402-65EE75AE1233}">
      <dsp:nvSpPr>
        <dsp:cNvPr id="0" name=""/>
        <dsp:cNvSpPr/>
      </dsp:nvSpPr>
      <dsp:spPr>
        <a:xfrm>
          <a:off x="174170" y="3011099"/>
          <a:ext cx="316673" cy="31667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27756-D544-4B02-BCF8-AA5D707AE5E8}">
      <dsp:nvSpPr>
        <dsp:cNvPr id="0" name=""/>
        <dsp:cNvSpPr/>
      </dsp:nvSpPr>
      <dsp:spPr>
        <a:xfrm>
          <a:off x="665013" y="2881551"/>
          <a:ext cx="5756747" cy="575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36" tIns="60936" rIns="60936" bIns="609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Health Education and Resources</a:t>
          </a:r>
        </a:p>
      </dsp:txBody>
      <dsp:txXfrm>
        <a:off x="665013" y="2881551"/>
        <a:ext cx="5756747" cy="575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B8EEB-049B-448E-8718-DD826D0AE854}">
      <dsp:nvSpPr>
        <dsp:cNvPr id="0" name=""/>
        <dsp:cNvSpPr/>
      </dsp:nvSpPr>
      <dsp:spPr>
        <a:xfrm>
          <a:off x="2875969" y="1784"/>
          <a:ext cx="3235465" cy="11775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 dirty="0"/>
            <a:t>Active community engagement </a:t>
          </a:r>
        </a:p>
      </dsp:txBody>
      <dsp:txXfrm>
        <a:off x="2933452" y="59267"/>
        <a:ext cx="3120499" cy="1062573"/>
      </dsp:txXfrm>
    </dsp:sp>
    <dsp:sp modelId="{69BD7160-883C-4F01-A133-F7B891911D5D}">
      <dsp:nvSpPr>
        <dsp:cNvPr id="0" name=""/>
        <dsp:cNvSpPr/>
      </dsp:nvSpPr>
      <dsp:spPr>
        <a:xfrm>
          <a:off x="2875969" y="1238200"/>
          <a:ext cx="3235465" cy="11775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 dirty="0"/>
            <a:t>Surveys</a:t>
          </a:r>
        </a:p>
      </dsp:txBody>
      <dsp:txXfrm>
        <a:off x="2933452" y="1295683"/>
        <a:ext cx="3120499" cy="1062573"/>
      </dsp:txXfrm>
    </dsp:sp>
    <dsp:sp modelId="{5A72ADBD-FDEC-4ED1-8832-08AEC78F5228}">
      <dsp:nvSpPr>
        <dsp:cNvPr id="0" name=""/>
        <dsp:cNvSpPr/>
      </dsp:nvSpPr>
      <dsp:spPr>
        <a:xfrm>
          <a:off x="2875969" y="2474617"/>
          <a:ext cx="3235465" cy="11775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noProof="0" dirty="0"/>
            <a:t>Insights data (Worcestershire County Council)</a:t>
          </a:r>
        </a:p>
      </dsp:txBody>
      <dsp:txXfrm>
        <a:off x="2933452" y="2532100"/>
        <a:ext cx="3120499" cy="1062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5A068-7BC3-4939-AD9A-78069E7AB3CC}">
      <dsp:nvSpPr>
        <dsp:cNvPr id="0" name=""/>
        <dsp:cNvSpPr/>
      </dsp:nvSpPr>
      <dsp:spPr>
        <a:xfrm>
          <a:off x="0" y="2570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524056-8A9E-41B1-A9D1-1621B7611DE9}">
      <dsp:nvSpPr>
        <dsp:cNvPr id="0" name=""/>
        <dsp:cNvSpPr/>
      </dsp:nvSpPr>
      <dsp:spPr>
        <a:xfrm>
          <a:off x="0" y="2570"/>
          <a:ext cx="136644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Develop</a:t>
          </a:r>
        </a:p>
      </dsp:txBody>
      <dsp:txXfrm>
        <a:off x="0" y="2570"/>
        <a:ext cx="1366442" cy="1753212"/>
      </dsp:txXfrm>
    </dsp:sp>
    <dsp:sp modelId="{E4C163AB-C600-4A97-A12A-78DA0FD03CFA}">
      <dsp:nvSpPr>
        <dsp:cNvPr id="0" name=""/>
        <dsp:cNvSpPr/>
      </dsp:nvSpPr>
      <dsp:spPr>
        <a:xfrm>
          <a:off x="1468925" y="82184"/>
          <a:ext cx="5363286" cy="159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Develop a Community Health and Wellbeing Calendar</a:t>
          </a:r>
        </a:p>
      </dsp:txBody>
      <dsp:txXfrm>
        <a:off x="1468925" y="82184"/>
        <a:ext cx="5363286" cy="1592273"/>
      </dsp:txXfrm>
    </dsp:sp>
    <dsp:sp modelId="{4A924927-333E-4650-8DFB-66BFCCCDF3FB}">
      <dsp:nvSpPr>
        <dsp:cNvPr id="0" name=""/>
        <dsp:cNvSpPr/>
      </dsp:nvSpPr>
      <dsp:spPr>
        <a:xfrm>
          <a:off x="1366442" y="1674457"/>
          <a:ext cx="546576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265597-1B15-464A-8274-A45D8C6CF670}">
      <dsp:nvSpPr>
        <dsp:cNvPr id="0" name=""/>
        <dsp:cNvSpPr/>
      </dsp:nvSpPr>
      <dsp:spPr>
        <a:xfrm>
          <a:off x="0" y="1755783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60163A-5508-43DE-8C2F-BE1E56DF57CE}">
      <dsp:nvSpPr>
        <dsp:cNvPr id="0" name=""/>
        <dsp:cNvSpPr/>
      </dsp:nvSpPr>
      <dsp:spPr>
        <a:xfrm>
          <a:off x="0" y="1755783"/>
          <a:ext cx="136644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Support and organise</a:t>
          </a:r>
        </a:p>
      </dsp:txBody>
      <dsp:txXfrm>
        <a:off x="0" y="1755783"/>
        <a:ext cx="1366442" cy="1753212"/>
      </dsp:txXfrm>
    </dsp:sp>
    <dsp:sp modelId="{65D8BCBA-432C-443C-B2F5-0A4F4E648157}">
      <dsp:nvSpPr>
        <dsp:cNvPr id="0" name=""/>
        <dsp:cNvSpPr/>
      </dsp:nvSpPr>
      <dsp:spPr>
        <a:xfrm>
          <a:off x="1468925" y="1835396"/>
          <a:ext cx="5363286" cy="159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Support and organise activities where there are gaps – using an asset-based approach work with community members and key organisations.</a:t>
          </a:r>
        </a:p>
      </dsp:txBody>
      <dsp:txXfrm>
        <a:off x="1468925" y="1835396"/>
        <a:ext cx="5363286" cy="1592273"/>
      </dsp:txXfrm>
    </dsp:sp>
    <dsp:sp modelId="{4AB63A18-48E1-4940-8498-7B256622A2AD}">
      <dsp:nvSpPr>
        <dsp:cNvPr id="0" name=""/>
        <dsp:cNvSpPr/>
      </dsp:nvSpPr>
      <dsp:spPr>
        <a:xfrm>
          <a:off x="1366442" y="3427669"/>
          <a:ext cx="546576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1893DB-AAF7-4AC2-ABD3-7C7CF3B29B1A}">
      <dsp:nvSpPr>
        <dsp:cNvPr id="0" name=""/>
        <dsp:cNvSpPr/>
      </dsp:nvSpPr>
      <dsp:spPr>
        <a:xfrm>
          <a:off x="0" y="3508995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A65CB5-C553-4AC0-A625-F7853B03ECD0}">
      <dsp:nvSpPr>
        <dsp:cNvPr id="0" name=""/>
        <dsp:cNvSpPr/>
      </dsp:nvSpPr>
      <dsp:spPr>
        <a:xfrm>
          <a:off x="0" y="3508995"/>
          <a:ext cx="1366442" cy="175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Encourage</a:t>
          </a:r>
        </a:p>
      </dsp:txBody>
      <dsp:txXfrm>
        <a:off x="0" y="3508995"/>
        <a:ext cx="1366442" cy="1753212"/>
      </dsp:txXfrm>
    </dsp:sp>
    <dsp:sp modelId="{AD202E9A-F4CB-49B7-B19C-24CF275BBC97}">
      <dsp:nvSpPr>
        <dsp:cNvPr id="0" name=""/>
        <dsp:cNvSpPr/>
      </dsp:nvSpPr>
      <dsp:spPr>
        <a:xfrm>
          <a:off x="1468925" y="3588609"/>
          <a:ext cx="5363286" cy="1592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Encourage participation in communal activities.</a:t>
          </a:r>
        </a:p>
      </dsp:txBody>
      <dsp:txXfrm>
        <a:off x="1468925" y="3588609"/>
        <a:ext cx="5363286" cy="1592273"/>
      </dsp:txXfrm>
    </dsp:sp>
    <dsp:sp modelId="{1F516C33-E7F3-48C9-ABB4-B1755F4B1937}">
      <dsp:nvSpPr>
        <dsp:cNvPr id="0" name=""/>
        <dsp:cNvSpPr/>
      </dsp:nvSpPr>
      <dsp:spPr>
        <a:xfrm>
          <a:off x="1366442" y="5180882"/>
          <a:ext cx="546576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DC55E-0C04-4A73-863F-CA2F7C1C9E7F}">
      <dsp:nvSpPr>
        <dsp:cNvPr id="0" name=""/>
        <dsp:cNvSpPr/>
      </dsp:nvSpPr>
      <dsp:spPr>
        <a:xfrm>
          <a:off x="0" y="613863"/>
          <a:ext cx="8915400" cy="11332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6F263-4937-4618-A642-79C5CAE0F661}">
      <dsp:nvSpPr>
        <dsp:cNvPr id="0" name=""/>
        <dsp:cNvSpPr/>
      </dsp:nvSpPr>
      <dsp:spPr>
        <a:xfrm>
          <a:off x="342819" y="868853"/>
          <a:ext cx="623307" cy="6233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4C7F7-CA91-4687-90B8-50527823BC5E}">
      <dsp:nvSpPr>
        <dsp:cNvPr id="0" name=""/>
        <dsp:cNvSpPr/>
      </dsp:nvSpPr>
      <dsp:spPr>
        <a:xfrm>
          <a:off x="1308946" y="613863"/>
          <a:ext cx="7606453" cy="113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39" tIns="119939" rIns="119939" bIns="11993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Partner with mental health organisations to provide workshops and training for residents.</a:t>
          </a:r>
        </a:p>
      </dsp:txBody>
      <dsp:txXfrm>
        <a:off x="1308946" y="613863"/>
        <a:ext cx="7606453" cy="1133286"/>
      </dsp:txXfrm>
    </dsp:sp>
    <dsp:sp modelId="{DA5BD48B-B58C-4056-B6E0-777C78FD9BFD}">
      <dsp:nvSpPr>
        <dsp:cNvPr id="0" name=""/>
        <dsp:cNvSpPr/>
      </dsp:nvSpPr>
      <dsp:spPr>
        <a:xfrm>
          <a:off x="0" y="2030471"/>
          <a:ext cx="8915400" cy="11332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7995F-114E-4B76-8F4B-EB598FFC3C2B}">
      <dsp:nvSpPr>
        <dsp:cNvPr id="0" name=""/>
        <dsp:cNvSpPr/>
      </dsp:nvSpPr>
      <dsp:spPr>
        <a:xfrm>
          <a:off x="342819" y="2285461"/>
          <a:ext cx="623307" cy="6233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476EC-87E5-4809-BF69-69245B6B9F22}">
      <dsp:nvSpPr>
        <dsp:cNvPr id="0" name=""/>
        <dsp:cNvSpPr/>
      </dsp:nvSpPr>
      <dsp:spPr>
        <a:xfrm>
          <a:off x="1308946" y="2030471"/>
          <a:ext cx="7606453" cy="1133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939" tIns="119939" rIns="119939" bIns="119939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rPr>
            <a:t>Promote awareness campaigns to reduce stigma and encourage open conversations about mental health.</a:t>
          </a:r>
        </a:p>
      </dsp:txBody>
      <dsp:txXfrm>
        <a:off x="1308946" y="2030471"/>
        <a:ext cx="7606453" cy="1133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619C5-362A-41FE-8417-4F82C0A819BC}">
      <dsp:nvSpPr>
        <dsp:cNvPr id="0" name=""/>
        <dsp:cNvSpPr/>
      </dsp:nvSpPr>
      <dsp:spPr>
        <a:xfrm>
          <a:off x="0" y="408939"/>
          <a:ext cx="6832212" cy="10793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Peterlee Town Council</a:t>
          </a:r>
          <a:r>
            <a:rPr lang="en-GB" sz="1500" kern="1200" noProof="0" dirty="0"/>
            <a:t>, County Durham, introduced Taste Buddies to encourage members of the community experiencing loneliness to come together on a weekly basis.</a:t>
          </a:r>
        </a:p>
      </dsp:txBody>
      <dsp:txXfrm>
        <a:off x="52688" y="461627"/>
        <a:ext cx="6726836" cy="973949"/>
      </dsp:txXfrm>
    </dsp:sp>
    <dsp:sp modelId="{5C657A17-1A8F-4B15-83AF-40E03B6CD9E0}">
      <dsp:nvSpPr>
        <dsp:cNvPr id="0" name=""/>
        <dsp:cNvSpPr/>
      </dsp:nvSpPr>
      <dsp:spPr>
        <a:xfrm>
          <a:off x="0" y="1531464"/>
          <a:ext cx="6832212" cy="1079325"/>
        </a:xfrm>
        <a:prstGeom prst="roundRect">
          <a:avLst/>
        </a:prstGeom>
        <a:gradFill rotWithShape="0">
          <a:gsLst>
            <a:gs pos="0">
              <a:schemeClr val="accent2">
                <a:hueOff val="297909"/>
                <a:satOff val="-6387"/>
                <a:lumOff val="-2484"/>
                <a:alphaOff val="0"/>
                <a:tint val="96000"/>
                <a:lumMod val="104000"/>
              </a:schemeClr>
            </a:gs>
            <a:gs pos="100000">
              <a:schemeClr val="accent2">
                <a:hueOff val="297909"/>
                <a:satOff val="-6387"/>
                <a:lumOff val="-248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i="0" kern="1200" baseline="0" noProof="0" dirty="0"/>
            <a:t>Milton Parish Council, </a:t>
          </a:r>
          <a:r>
            <a:rPr lang="en-GB" sz="1500" b="0" i="0" kern="1200" baseline="0" noProof="0" dirty="0"/>
            <a:t>Cambridgeshire, runs a well-regarded Community Warden scheme. Elderly and infirm residents can sign up to receive regular social contact from the community care warden, including daily contact and a personal visit at least once a week.</a:t>
          </a:r>
          <a:endParaRPr lang="en-GB" sz="1500" b="0" kern="1200" noProof="0" dirty="0"/>
        </a:p>
      </dsp:txBody>
      <dsp:txXfrm>
        <a:off x="52688" y="1584152"/>
        <a:ext cx="6726836" cy="973949"/>
      </dsp:txXfrm>
    </dsp:sp>
    <dsp:sp modelId="{DE0749D2-DB2F-4A3C-BA7B-71E9E401CFF0}">
      <dsp:nvSpPr>
        <dsp:cNvPr id="0" name=""/>
        <dsp:cNvSpPr/>
      </dsp:nvSpPr>
      <dsp:spPr>
        <a:xfrm>
          <a:off x="0" y="2653989"/>
          <a:ext cx="6832212" cy="1079325"/>
        </a:xfrm>
        <a:prstGeom prst="roundRect">
          <a:avLst/>
        </a:prstGeom>
        <a:gradFill rotWithShape="0">
          <a:gsLst>
            <a:gs pos="0">
              <a:schemeClr val="accent2">
                <a:hueOff val="595818"/>
                <a:satOff val="-12775"/>
                <a:lumOff val="-4967"/>
                <a:alphaOff val="0"/>
                <a:tint val="96000"/>
                <a:lumMod val="104000"/>
              </a:schemeClr>
            </a:gs>
            <a:gs pos="100000">
              <a:schemeClr val="accent2">
                <a:hueOff val="595818"/>
                <a:satOff val="-12775"/>
                <a:lumOff val="-4967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Haverhill Town Council</a:t>
          </a:r>
          <a:r>
            <a:rPr lang="en-GB" sz="1500" kern="1200" noProof="0" dirty="0"/>
            <a:t>, Suffolk, are an integral part of Haverhill </a:t>
          </a:r>
          <a:r>
            <a:rPr lang="en-GB" sz="1500" kern="1200" noProof="0" dirty="0" err="1"/>
            <a:t>Lifelink</a:t>
          </a:r>
          <a:r>
            <a:rPr lang="en-GB" sz="1500" kern="1200" noProof="0" dirty="0"/>
            <a:t>, which helps address social and wellbeing needs of residents which can also impact on health.</a:t>
          </a:r>
        </a:p>
      </dsp:txBody>
      <dsp:txXfrm>
        <a:off x="52688" y="2706677"/>
        <a:ext cx="6726836" cy="973949"/>
      </dsp:txXfrm>
    </dsp:sp>
    <dsp:sp modelId="{EAA8398C-EF91-4DA0-814A-DD36B23D4536}">
      <dsp:nvSpPr>
        <dsp:cNvPr id="0" name=""/>
        <dsp:cNvSpPr/>
      </dsp:nvSpPr>
      <dsp:spPr>
        <a:xfrm>
          <a:off x="0" y="3776514"/>
          <a:ext cx="6832212" cy="1079325"/>
        </a:xfrm>
        <a:prstGeom prst="roundRect">
          <a:avLst/>
        </a:prstGeom>
        <a:gradFill rotWithShape="0">
          <a:gsLst>
            <a:gs pos="0">
              <a:schemeClr val="accent2">
                <a:hueOff val="893727"/>
                <a:satOff val="-19162"/>
                <a:lumOff val="-7451"/>
                <a:alphaOff val="0"/>
                <a:tint val="96000"/>
                <a:lumMod val="104000"/>
              </a:schemeClr>
            </a:gs>
            <a:gs pos="100000">
              <a:schemeClr val="accent2">
                <a:hueOff val="893727"/>
                <a:satOff val="-19162"/>
                <a:lumOff val="-7451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noProof="0" dirty="0"/>
            <a:t>Hythe Town Council</a:t>
          </a:r>
          <a:r>
            <a:rPr lang="en-GB" sz="1500" kern="1200" noProof="0" dirty="0"/>
            <a:t>, Kent started The Dementia Awareness Forum, which aims to bring awareness to its residents of the people living in the town and the needs of their carers.</a:t>
          </a:r>
        </a:p>
      </dsp:txBody>
      <dsp:txXfrm>
        <a:off x="52688" y="3829202"/>
        <a:ext cx="6726836" cy="97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076E6-86C8-4604-AADE-8220502542CF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021A6-971B-4F4E-8666-5F64FEB15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021A6-971B-4F4E-8666-5F64FEB15EC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3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95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1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263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0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493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0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25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62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70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75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2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9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2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42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97561-F52C-40C4-99E6-10C10040987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B7265E-849D-4573-B3EF-4D20B3FE7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27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entingspecialneeds.org/article/advocacy-what-does-that-word-mean-to-you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orcscalc.org.uk/health-wellbeing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https://www.nalc.gov.uk/resource/health-and-wellbeingcase-studies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D6A4-5FD8-5B6F-7B3B-8EF5DFDB8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188" y="1131347"/>
            <a:ext cx="10786857" cy="1614949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Community Health and Wellbeing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5B570-E780-7C26-E3B8-DF1DC2FA2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9911" y="2663445"/>
            <a:ext cx="9302186" cy="1126283"/>
          </a:xfrm>
        </p:spPr>
        <p:txBody>
          <a:bodyPr>
            <a:normAutofit/>
          </a:bodyPr>
          <a:lstStyle/>
          <a:p>
            <a:r>
              <a:rPr lang="en-GB" sz="24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Lucy Bird – Health and Wellbeing Officer Worcestershire CALC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CE224-FD1C-5087-4C8E-C57435C57A5A}"/>
              </a:ext>
            </a:extLst>
          </p:cNvPr>
          <p:cNvSpPr txBox="1"/>
          <p:nvPr/>
        </p:nvSpPr>
        <p:spPr>
          <a:xfrm>
            <a:off x="3362634" y="4266104"/>
            <a:ext cx="7964128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8712"/>
              </a:buClr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‘Communities make a vital contribution to health and wellbeing. The assets within communities, such as skills and knowledge, social networks and community organisations are all building blocks for good health.’-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647252">
                    <a:lumMod val="60000"/>
                    <a:lumOff val="40000"/>
                  </a:srgb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Being Well in Worcestershire</a:t>
            </a:r>
          </a:p>
        </p:txBody>
      </p:sp>
    </p:spTree>
    <p:extLst>
      <p:ext uri="{BB962C8B-B14F-4D97-AF65-F5344CB8AC3E}">
        <p14:creationId xmlns:p14="http://schemas.microsoft.com/office/powerpoint/2010/main" val="281120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ictionary&#10;&#10;AI-generated content may be incorrect.">
            <a:extLst>
              <a:ext uri="{FF2B5EF4-FFF2-40B4-BE49-F238E27FC236}">
                <a16:creationId xmlns:a16="http://schemas.microsoft.com/office/drawing/2014/main" id="{E89D8920-AEAF-87CD-C71D-A9AFBDB00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86" r="9091" b="203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1E2DB572-815D-4D93-ACA6-A38647502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0391775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5687B-FB13-8C6C-BFA1-A4BADF4E5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626533"/>
            <a:ext cx="7128933" cy="1278467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Local advocacy and partnerships</a:t>
            </a:r>
            <a:endParaRPr lang="en-GB" sz="320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D375D-4413-BEC0-A91C-2C0D0AB4B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8" y="2133599"/>
            <a:ext cx="7493000" cy="380999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E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Act as a voice for the community, advocating for improved health and wellbeing services.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E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with healthcare providers, schools, and businesses to implement joint initiatives.</a:t>
            </a:r>
          </a:p>
          <a:p>
            <a:endParaRPr lang="en-GB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4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D634F31-88A7-4E82-9070-D63A6428E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14" name="Freeform 11">
              <a:extLst>
                <a:ext uri="{FF2B5EF4-FFF2-40B4-BE49-F238E27FC236}">
                  <a16:creationId xmlns:a16="http://schemas.microsoft.com/office/drawing/2014/main" id="{D6C057C8-1E16-4060-8D55-05D5D5D07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16" name="Freeform 12">
              <a:extLst>
                <a:ext uri="{FF2B5EF4-FFF2-40B4-BE49-F238E27FC236}">
                  <a16:creationId xmlns:a16="http://schemas.microsoft.com/office/drawing/2014/main" id="{E1F98C26-0A9C-4742-A698-19158F1C8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87E6507-86BA-46F9-B90E-7F3E5ADC7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04581D9B-E0A7-43E7-A38D-34182FD4F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20" name="Freeform 15">
              <a:extLst>
                <a:ext uri="{FF2B5EF4-FFF2-40B4-BE49-F238E27FC236}">
                  <a16:creationId xmlns:a16="http://schemas.microsoft.com/office/drawing/2014/main" id="{C08DA6B1-2269-41B3-A787-BA547DF37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21" name="Freeform 16">
              <a:extLst>
                <a:ext uri="{FF2B5EF4-FFF2-40B4-BE49-F238E27FC236}">
                  <a16:creationId xmlns:a16="http://schemas.microsoft.com/office/drawing/2014/main" id="{BA8AD4A9-ABF6-42E7-8141-CFF407E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22" name="Freeform 17">
              <a:extLst>
                <a:ext uri="{FF2B5EF4-FFF2-40B4-BE49-F238E27FC236}">
                  <a16:creationId xmlns:a16="http://schemas.microsoft.com/office/drawing/2014/main" id="{3AD59983-4E3C-41A7-9165-E87AEAD28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23" name="Freeform 18">
              <a:extLst>
                <a:ext uri="{FF2B5EF4-FFF2-40B4-BE49-F238E27FC236}">
                  <a16:creationId xmlns:a16="http://schemas.microsoft.com/office/drawing/2014/main" id="{C563901A-235B-487B-B94E-4B9412B61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24" name="Freeform 19">
              <a:extLst>
                <a:ext uri="{FF2B5EF4-FFF2-40B4-BE49-F238E27FC236}">
                  <a16:creationId xmlns:a16="http://schemas.microsoft.com/office/drawing/2014/main" id="{0E724F3A-410B-4217-85AF-A5D187057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25" name="Freeform 20">
              <a:extLst>
                <a:ext uri="{FF2B5EF4-FFF2-40B4-BE49-F238E27FC236}">
                  <a16:creationId xmlns:a16="http://schemas.microsoft.com/office/drawing/2014/main" id="{52C8871D-13F5-4561-8F6C-A4D880ECC9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26" name="Freeform 21">
              <a:extLst>
                <a:ext uri="{FF2B5EF4-FFF2-40B4-BE49-F238E27FC236}">
                  <a16:creationId xmlns:a16="http://schemas.microsoft.com/office/drawing/2014/main" id="{EF244A66-C28B-4EF7-BB63-2C00DE043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27" name="Freeform 22">
              <a:extLst>
                <a:ext uri="{FF2B5EF4-FFF2-40B4-BE49-F238E27FC236}">
                  <a16:creationId xmlns:a16="http://schemas.microsoft.com/office/drawing/2014/main" id="{762A3201-75BE-44DF-8C82-C6635D936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DE7C1789-56F1-4821-8CC9-343034A62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29" name="Freeform 27">
              <a:extLst>
                <a:ext uri="{FF2B5EF4-FFF2-40B4-BE49-F238E27FC236}">
                  <a16:creationId xmlns:a16="http://schemas.microsoft.com/office/drawing/2014/main" id="{9B177574-8A90-42DE-AF54-7373CF84F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30" name="Freeform 28">
              <a:extLst>
                <a:ext uri="{FF2B5EF4-FFF2-40B4-BE49-F238E27FC236}">
                  <a16:creationId xmlns:a16="http://schemas.microsoft.com/office/drawing/2014/main" id="{FBDDC1F5-6C7F-46F7-989A-C7A5DE8FB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31" name="Freeform 29">
              <a:extLst>
                <a:ext uri="{FF2B5EF4-FFF2-40B4-BE49-F238E27FC236}">
                  <a16:creationId xmlns:a16="http://schemas.microsoft.com/office/drawing/2014/main" id="{6340295C-F48B-4A74-8DCC-60CF61220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32" name="Freeform 30">
              <a:extLst>
                <a:ext uri="{FF2B5EF4-FFF2-40B4-BE49-F238E27FC236}">
                  <a16:creationId xmlns:a16="http://schemas.microsoft.com/office/drawing/2014/main" id="{1A03C1B3-6CBF-4E4C-80FE-220EA6E5D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33" name="Freeform 31">
              <a:extLst>
                <a:ext uri="{FF2B5EF4-FFF2-40B4-BE49-F238E27FC236}">
                  <a16:creationId xmlns:a16="http://schemas.microsoft.com/office/drawing/2014/main" id="{695685FE-1D7F-404C-AC82-0C05C0F2E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34" name="Freeform 32">
              <a:extLst>
                <a:ext uri="{FF2B5EF4-FFF2-40B4-BE49-F238E27FC236}">
                  <a16:creationId xmlns:a16="http://schemas.microsoft.com/office/drawing/2014/main" id="{620A0536-4D49-4EA8-92CF-B9CB4C15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35" name="Freeform 33">
              <a:extLst>
                <a:ext uri="{FF2B5EF4-FFF2-40B4-BE49-F238E27FC236}">
                  <a16:creationId xmlns:a16="http://schemas.microsoft.com/office/drawing/2014/main" id="{C2C7A12C-E22E-467C-AFDC-9FACC2199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36" name="Freeform 34">
              <a:extLst>
                <a:ext uri="{FF2B5EF4-FFF2-40B4-BE49-F238E27FC236}">
                  <a16:creationId xmlns:a16="http://schemas.microsoft.com/office/drawing/2014/main" id="{92AB8B27-3820-458F-B66C-E4FE27ECD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37" name="Freeform 35">
              <a:extLst>
                <a:ext uri="{FF2B5EF4-FFF2-40B4-BE49-F238E27FC236}">
                  <a16:creationId xmlns:a16="http://schemas.microsoft.com/office/drawing/2014/main" id="{AEBAA7A1-DCDB-4719-8C4D-5FD7B5277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38" name="Freeform 36">
              <a:extLst>
                <a:ext uri="{FF2B5EF4-FFF2-40B4-BE49-F238E27FC236}">
                  <a16:creationId xmlns:a16="http://schemas.microsoft.com/office/drawing/2014/main" id="{07C3439C-CA32-4BF0-86C6-A9D201EFE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39" name="Freeform 37">
              <a:extLst>
                <a:ext uri="{FF2B5EF4-FFF2-40B4-BE49-F238E27FC236}">
                  <a16:creationId xmlns:a16="http://schemas.microsoft.com/office/drawing/2014/main" id="{23288E86-BF41-4FAE-8FFC-4F5F9FD2D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40" name="Freeform 38">
              <a:extLst>
                <a:ext uri="{FF2B5EF4-FFF2-40B4-BE49-F238E27FC236}">
                  <a16:creationId xmlns:a16="http://schemas.microsoft.com/office/drawing/2014/main" id="{B91B6C72-0DF9-4ECF-B00E-8393A0C1B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241" name="Rectangle 240">
            <a:extLst>
              <a:ext uri="{FF2B5EF4-FFF2-40B4-BE49-F238E27FC236}">
                <a16:creationId xmlns:a16="http://schemas.microsoft.com/office/drawing/2014/main" id="{91D7BA48-C009-48C1-BA03-2BA26320A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 dirty="0"/>
          </a:p>
        </p:txBody>
      </p:sp>
      <p:sp>
        <p:nvSpPr>
          <p:cNvPr id="242" name="Freeform 11">
            <a:extLst>
              <a:ext uri="{FF2B5EF4-FFF2-40B4-BE49-F238E27FC236}">
                <a16:creationId xmlns:a16="http://schemas.microsoft.com/office/drawing/2014/main" id="{9B95A8C9-F04B-41CE-A209-E4267A680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 noProof="0" dirty="0"/>
          </a:p>
        </p:txBody>
      </p:sp>
      <p:sp useBgFill="1">
        <p:nvSpPr>
          <p:cNvPr id="211" name="Rectangle 210">
            <a:extLst>
              <a:ext uri="{FF2B5EF4-FFF2-40B4-BE49-F238E27FC236}">
                <a16:creationId xmlns:a16="http://schemas.microsoft.com/office/drawing/2014/main" id="{BD129214-1C62-420D-870F-9451E921B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3A31A3-080A-45BD-177A-4D2CE57A0770}"/>
              </a:ext>
            </a:extLst>
          </p:cNvPr>
          <p:cNvSpPr txBox="1"/>
          <p:nvPr/>
        </p:nvSpPr>
        <p:spPr>
          <a:xfrm>
            <a:off x="649224" y="645106"/>
            <a:ext cx="5122652" cy="1259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36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 Worcestershire CALC offer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662B428F-9333-4037-8657-330034494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A5576D-1611-AD44-C6A4-F71E8ED73161}"/>
              </a:ext>
            </a:extLst>
          </p:cNvPr>
          <p:cNvSpPr txBox="1"/>
          <p:nvPr/>
        </p:nvSpPr>
        <p:spPr>
          <a:xfrm>
            <a:off x="649225" y="2133600"/>
            <a:ext cx="5122652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spcBef>
                <a:spcPts val="1000"/>
              </a:spcBef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GB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Health and Wellbeing support.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Online Toolkit – </a:t>
            </a:r>
            <a:r>
              <a:rPr lang="en-GB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Worcestershire CALC/Health and Wellbeing </a:t>
            </a:r>
            <a:r>
              <a:rPr lang="en-GB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https://worcscalc.org.uk/health-wellbeing</a:t>
            </a:r>
            <a:endParaRPr lang="en-GB" b="1" noProof="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kumimoji="0" lang="en-GB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One-to-one support for Town and Parish Councils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en-GB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Training opportunities</a:t>
            </a:r>
          </a:p>
          <a:p>
            <a:pPr marL="800100" lvl="1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kumimoji="0" lang="en-GB" b="0" i="0" u="none" strike="noStrike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Building connections and networks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A4284EA-19D8-4629-973B-BD26680F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040" y="645106"/>
            <a:ext cx="5451627" cy="524774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B97E4F-7977-0F62-41CE-3C7AF6BE1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689" y="809698"/>
            <a:ext cx="2912917" cy="2534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18485-68F7-08F9-7487-AD077FE26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642" y="3587146"/>
            <a:ext cx="5112423" cy="2057750"/>
          </a:xfrm>
          <a:prstGeom prst="rect">
            <a:avLst/>
          </a:prstGeom>
        </p:spPr>
      </p:pic>
      <p:sp>
        <p:nvSpPr>
          <p:cNvPr id="217" name="Freeform 12">
            <a:extLst>
              <a:ext uri="{FF2B5EF4-FFF2-40B4-BE49-F238E27FC236}">
                <a16:creationId xmlns:a16="http://schemas.microsoft.com/office/drawing/2014/main" id="{7A8FED28-31D0-4179-8066-F46BE3118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729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roup 287">
            <a:extLst>
              <a:ext uri="{FF2B5EF4-FFF2-40B4-BE49-F238E27FC236}">
                <a16:creationId xmlns:a16="http://schemas.microsoft.com/office/drawing/2014/main" id="{62F0D7F1-3AA3-41FE-962C-5DB0B5A9B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89" name="Freeform 11">
              <a:extLst>
                <a:ext uri="{FF2B5EF4-FFF2-40B4-BE49-F238E27FC236}">
                  <a16:creationId xmlns:a16="http://schemas.microsoft.com/office/drawing/2014/main" id="{4C17A32D-661C-4A7D-B00F-ED07721E9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90" name="Freeform 12">
              <a:extLst>
                <a:ext uri="{FF2B5EF4-FFF2-40B4-BE49-F238E27FC236}">
                  <a16:creationId xmlns:a16="http://schemas.microsoft.com/office/drawing/2014/main" id="{14934C4F-A6E0-4531-BCA6-E0299B443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91" name="Freeform 13">
              <a:extLst>
                <a:ext uri="{FF2B5EF4-FFF2-40B4-BE49-F238E27FC236}">
                  <a16:creationId xmlns:a16="http://schemas.microsoft.com/office/drawing/2014/main" id="{CBC56C65-6D5F-44BD-987D-CB705ECD8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92" name="Freeform 14">
              <a:extLst>
                <a:ext uri="{FF2B5EF4-FFF2-40B4-BE49-F238E27FC236}">
                  <a16:creationId xmlns:a16="http://schemas.microsoft.com/office/drawing/2014/main" id="{12F08DB5-0184-4523-A76B-F3BE3B64C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93" name="Freeform 15">
              <a:extLst>
                <a:ext uri="{FF2B5EF4-FFF2-40B4-BE49-F238E27FC236}">
                  <a16:creationId xmlns:a16="http://schemas.microsoft.com/office/drawing/2014/main" id="{9F92F39F-8BE5-4422-975B-806D8763E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94" name="Freeform 16">
              <a:extLst>
                <a:ext uri="{FF2B5EF4-FFF2-40B4-BE49-F238E27FC236}">
                  <a16:creationId xmlns:a16="http://schemas.microsoft.com/office/drawing/2014/main" id="{5B45B674-93EA-4CB2-8BFE-4DD11ECB2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95" name="Freeform 17">
              <a:extLst>
                <a:ext uri="{FF2B5EF4-FFF2-40B4-BE49-F238E27FC236}">
                  <a16:creationId xmlns:a16="http://schemas.microsoft.com/office/drawing/2014/main" id="{B9F663F7-D512-43BF-A60F-548158DD2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96" name="Freeform 18">
              <a:extLst>
                <a:ext uri="{FF2B5EF4-FFF2-40B4-BE49-F238E27FC236}">
                  <a16:creationId xmlns:a16="http://schemas.microsoft.com/office/drawing/2014/main" id="{F5792ABF-EE75-49E2-A0E0-3247D09E5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97" name="Freeform 19">
              <a:extLst>
                <a:ext uri="{FF2B5EF4-FFF2-40B4-BE49-F238E27FC236}">
                  <a16:creationId xmlns:a16="http://schemas.microsoft.com/office/drawing/2014/main" id="{D6862EA5-AD9D-43A8-B7D6-57A620D20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98" name="Freeform 20">
              <a:extLst>
                <a:ext uri="{FF2B5EF4-FFF2-40B4-BE49-F238E27FC236}">
                  <a16:creationId xmlns:a16="http://schemas.microsoft.com/office/drawing/2014/main" id="{56312FE8-78B6-4653-92B0-7ADC66B3B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299" name="Freeform 21">
              <a:extLst>
                <a:ext uri="{FF2B5EF4-FFF2-40B4-BE49-F238E27FC236}">
                  <a16:creationId xmlns:a16="http://schemas.microsoft.com/office/drawing/2014/main" id="{E6DC1169-7F5B-490D-BE24-C32167EBB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00" name="Freeform 22">
              <a:extLst>
                <a:ext uri="{FF2B5EF4-FFF2-40B4-BE49-F238E27FC236}">
                  <a16:creationId xmlns:a16="http://schemas.microsoft.com/office/drawing/2014/main" id="{74759D47-CB5B-46A1-8BDF-546FF6071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A955F5D-8B25-4A69-9A86-1963D8A5C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303" name="Freeform 27">
              <a:extLst>
                <a:ext uri="{FF2B5EF4-FFF2-40B4-BE49-F238E27FC236}">
                  <a16:creationId xmlns:a16="http://schemas.microsoft.com/office/drawing/2014/main" id="{A4215EA8-B880-40B5-BCFF-DCFCE9C46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04" name="Freeform 28">
              <a:extLst>
                <a:ext uri="{FF2B5EF4-FFF2-40B4-BE49-F238E27FC236}">
                  <a16:creationId xmlns:a16="http://schemas.microsoft.com/office/drawing/2014/main" id="{4FBCFB3E-4A32-4040-A28F-B296CE90C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05" name="Freeform 29">
              <a:extLst>
                <a:ext uri="{FF2B5EF4-FFF2-40B4-BE49-F238E27FC236}">
                  <a16:creationId xmlns:a16="http://schemas.microsoft.com/office/drawing/2014/main" id="{89CE682E-721B-41C1-8F59-A68EEBC50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06" name="Freeform 30">
              <a:extLst>
                <a:ext uri="{FF2B5EF4-FFF2-40B4-BE49-F238E27FC236}">
                  <a16:creationId xmlns:a16="http://schemas.microsoft.com/office/drawing/2014/main" id="{5C9C7739-9AD6-4B85-A486-C92E99CD8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07" name="Freeform 31">
              <a:extLst>
                <a:ext uri="{FF2B5EF4-FFF2-40B4-BE49-F238E27FC236}">
                  <a16:creationId xmlns:a16="http://schemas.microsoft.com/office/drawing/2014/main" id="{5C48EE9C-CD0F-4779-9399-65AC7632B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08" name="Freeform 32">
              <a:extLst>
                <a:ext uri="{FF2B5EF4-FFF2-40B4-BE49-F238E27FC236}">
                  <a16:creationId xmlns:a16="http://schemas.microsoft.com/office/drawing/2014/main" id="{4D0D1044-849F-4C27-A652-D2910B840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09" name="Freeform 33">
              <a:extLst>
                <a:ext uri="{FF2B5EF4-FFF2-40B4-BE49-F238E27FC236}">
                  <a16:creationId xmlns:a16="http://schemas.microsoft.com/office/drawing/2014/main" id="{37B7AEAD-E626-4827-B5EF-F9DD361C8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10" name="Freeform 34">
              <a:extLst>
                <a:ext uri="{FF2B5EF4-FFF2-40B4-BE49-F238E27FC236}">
                  <a16:creationId xmlns:a16="http://schemas.microsoft.com/office/drawing/2014/main" id="{D97C048D-34F0-45AB-9C46-0A797344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11" name="Freeform 35">
              <a:extLst>
                <a:ext uri="{FF2B5EF4-FFF2-40B4-BE49-F238E27FC236}">
                  <a16:creationId xmlns:a16="http://schemas.microsoft.com/office/drawing/2014/main" id="{3D70364F-56BC-43CE-BD82-E6065E8B7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12" name="Freeform 36">
              <a:extLst>
                <a:ext uri="{FF2B5EF4-FFF2-40B4-BE49-F238E27FC236}">
                  <a16:creationId xmlns:a16="http://schemas.microsoft.com/office/drawing/2014/main" id="{F00D1134-DA53-4E46-A37D-77B2B74F8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13" name="Freeform 37">
              <a:extLst>
                <a:ext uri="{FF2B5EF4-FFF2-40B4-BE49-F238E27FC236}">
                  <a16:creationId xmlns:a16="http://schemas.microsoft.com/office/drawing/2014/main" id="{9971E03E-2FA8-4F0F-A287-58C7B0919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314" name="Freeform 38">
              <a:extLst>
                <a:ext uri="{FF2B5EF4-FFF2-40B4-BE49-F238E27FC236}">
                  <a16:creationId xmlns:a16="http://schemas.microsoft.com/office/drawing/2014/main" id="{1139B5CD-D486-4C27-9AD1-9E856E260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 noProof="0" dirty="0"/>
            </a:p>
          </p:txBody>
        </p:sp>
      </p:grpSp>
      <p:sp>
        <p:nvSpPr>
          <p:cNvPr id="316" name="Rectangle 315">
            <a:extLst>
              <a:ext uri="{FF2B5EF4-FFF2-40B4-BE49-F238E27FC236}">
                <a16:creationId xmlns:a16="http://schemas.microsoft.com/office/drawing/2014/main" id="{7930CC7B-1674-4BB1-B36F-D9B325A42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 dirty="0"/>
          </a:p>
        </p:txBody>
      </p:sp>
      <p:sp>
        <p:nvSpPr>
          <p:cNvPr id="318" name="Freeform 11">
            <a:extLst>
              <a:ext uri="{FF2B5EF4-FFF2-40B4-BE49-F238E27FC236}">
                <a16:creationId xmlns:a16="http://schemas.microsoft.com/office/drawing/2014/main" id="{05C24618-074C-47D2-A727-57045F7E6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 noProof="0" dirty="0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6A785-2DB2-C208-ABB5-AD7BFB2E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noProof="0" dirty="0">
                <a:solidFill>
                  <a:schemeClr val="bg1"/>
                </a:solidFill>
              </a:rPr>
              <a:t>Case Studies </a:t>
            </a:r>
          </a:p>
        </p:txBody>
      </p:sp>
      <p:sp>
        <p:nvSpPr>
          <p:cNvPr id="322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 noProof="0" dirty="0"/>
          </a:p>
        </p:txBody>
      </p:sp>
      <p:sp useBgFill="1">
        <p:nvSpPr>
          <p:cNvPr id="324" name="Rectangle 323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F28D9-C3C7-AEB3-90F0-A6B7E34D4143}"/>
              </a:ext>
            </a:extLst>
          </p:cNvPr>
          <p:cNvSpPr txBox="1"/>
          <p:nvPr/>
        </p:nvSpPr>
        <p:spPr>
          <a:xfrm>
            <a:off x="5259137" y="6000635"/>
            <a:ext cx="68322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Reproduced, by permission, from the National Association of Local Councils. Copyright © NALC 2025 (</a:t>
            </a:r>
            <a:r>
              <a:rPr lang="en-GB" sz="12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https://www.nalc.gov.uk/resource/health-and-wellbeingcase-studies.html</a:t>
            </a:r>
            <a:r>
              <a:rPr lang="en-GB" sz="12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) </a:t>
            </a:r>
          </a:p>
        </p:txBody>
      </p:sp>
      <p:graphicFrame>
        <p:nvGraphicFramePr>
          <p:cNvPr id="284" name="Text Placeholder 3">
            <a:extLst>
              <a:ext uri="{FF2B5EF4-FFF2-40B4-BE49-F238E27FC236}">
                <a16:creationId xmlns:a16="http://schemas.microsoft.com/office/drawing/2014/main" id="{2FAB22F6-EA72-34DF-A725-C75284880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521022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675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EF7FFE-4D64-436F-AD94-4A93A062A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noProof="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4D9CC87-0E0B-4C62-BF07-D7891B462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 dirty="0"/>
          </a:p>
        </p:txBody>
      </p:sp>
      <p:pic>
        <p:nvPicPr>
          <p:cNvPr id="5" name="Picture 4" descr="Houses in an area">
            <a:extLst>
              <a:ext uri="{FF2B5EF4-FFF2-40B4-BE49-F238E27FC236}">
                <a16:creationId xmlns:a16="http://schemas.microsoft.com/office/drawing/2014/main" id="{4C2F1CAD-F737-C012-D11D-D699ADA75E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801" r="32631" b="-1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50" name="Freeform 5">
            <a:extLst>
              <a:ext uri="{FF2B5EF4-FFF2-40B4-BE49-F238E27FC236}">
                <a16:creationId xmlns:a16="http://schemas.microsoft.com/office/drawing/2014/main" id="{B7D7AEBC-DEC4-4C87-9581-41DA4DBEE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E666D-715E-C723-CDDC-2D4B0EAD4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GB" sz="3200" noProof="0" dirty="0">
                <a:solidFill>
                  <a:srgbClr val="FEFFFF"/>
                </a:solidFill>
              </a:rPr>
              <a:t>Town and Parish Councils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F756F-2C2A-F43C-9A2B-D634F197F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1999"/>
            <a:ext cx="7225618" cy="4166973"/>
          </a:xfrm>
        </p:spPr>
        <p:txBody>
          <a:bodyPr>
            <a:normAutofit fontScale="92500"/>
          </a:bodyPr>
          <a:lstStyle/>
          <a:p>
            <a:r>
              <a:rPr lang="en-GB" sz="2400" noProof="0" dirty="0">
                <a:solidFill>
                  <a:srgbClr val="FEFFFF"/>
                </a:solidFill>
                <a:latin typeface="Noto Sans" panose="020B0502040504020204" pitchFamily="34" charset="0"/>
              </a:rPr>
              <a:t>As the most local tier of government, Town and Parish Councils are uniquely placed to understand and address the specific needs of their residents. </a:t>
            </a:r>
          </a:p>
          <a:p>
            <a:r>
              <a:rPr lang="en-GB" sz="2400" noProof="0" dirty="0">
                <a:solidFill>
                  <a:srgbClr val="FE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focusing on community health and wellbeing, Town and Parish Councils can help create vibrant, connected, and supportive environments that enhance the quality of life for everyone.</a:t>
            </a:r>
          </a:p>
          <a:p>
            <a:r>
              <a:rPr lang="en-GB" sz="2400" noProof="0" dirty="0">
                <a:solidFill>
                  <a:srgbClr val="FE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Have a vast array of local resources such as community venues, green spaces and most importantly… the people.</a:t>
            </a:r>
          </a:p>
          <a:p>
            <a:endParaRPr lang="en-GB" sz="2400" noProof="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2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571464-B0B8-23FE-A37C-14D037967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9BD230D-0708-4782-93C2-6421485E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5525C3-48A5-3A6A-AB9C-564DC35E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7" y="361206"/>
            <a:ext cx="9947935" cy="697194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is Community Health and Wellbeing?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30D25A-547E-4D17-B65E-FA2B88893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53964-65EC-B4E4-6AAC-7433225F2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401" y="1017413"/>
            <a:ext cx="8821629" cy="1179914"/>
          </a:xfrm>
        </p:spPr>
        <p:txBody>
          <a:bodyPr>
            <a:noAutofit/>
          </a:bodyPr>
          <a:lstStyle/>
          <a:p>
            <a:pPr marL="0" indent="0">
              <a:buClr>
                <a:srgbClr val="E78712"/>
              </a:buClr>
              <a:buNone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Community health and wellbeing goes beyond physical health. It’s a</a:t>
            </a:r>
            <a:r>
              <a:rPr lang="en-GB" sz="22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bout fostering a sense of belonging, mental resilience, social inclusion and access to local resources.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id="{F39C56FC-EE04-4CE0-8DE2-736A201E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942BA1A-3ED3-7F7E-E50D-2BD48B6A2E48}"/>
              </a:ext>
            </a:extLst>
          </p:cNvPr>
          <p:cNvSpPr txBox="1">
            <a:spLocks/>
          </p:cNvSpPr>
          <p:nvPr/>
        </p:nvSpPr>
        <p:spPr>
          <a:xfrm>
            <a:off x="541867" y="1789470"/>
            <a:ext cx="7670780" cy="4441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GB" sz="2400" noProof="0" dirty="0">
              <a:solidFill>
                <a:srgbClr val="FEFFFF"/>
              </a:solidFill>
            </a:endParaRPr>
          </a:p>
          <a:p>
            <a:endParaRPr lang="en-GB" noProof="0" dirty="0">
              <a:solidFill>
                <a:srgbClr val="FEFFFF"/>
              </a:solidFill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2C7480DC-5CC4-33AB-BE4F-A40C3908B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716767"/>
              </p:ext>
            </p:extLst>
          </p:nvPr>
        </p:nvGraphicFramePr>
        <p:xfrm>
          <a:off x="818387" y="2484385"/>
          <a:ext cx="6421761" cy="346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diagram of a wellbeing&#10;&#10;AI-generated content may be incorrect.">
            <a:extLst>
              <a:ext uri="{FF2B5EF4-FFF2-40B4-BE49-F238E27FC236}">
                <a16:creationId xmlns:a16="http://schemas.microsoft.com/office/drawing/2014/main" id="{58F34BA3-6302-AADF-BC66-1FC39C8DC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64" y="1903298"/>
            <a:ext cx="4639062" cy="46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7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FC7F5C53-48A1-417A-B81C-E2D682CFA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DA1F3-3E2A-A8AF-AAD0-E0DE04253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06" y="340863"/>
            <a:ext cx="7468839" cy="125989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 can local Councils support Community Health and Wellbeing?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1B47D7B-FBC1-451A-9EB3-ADA2ABB9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1C7B-2DE7-02BE-5882-3A30A87F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387" y="1605505"/>
            <a:ext cx="5742341" cy="414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Focus on several themes:</a:t>
            </a:r>
          </a:p>
          <a:p>
            <a:r>
              <a:rPr lang="en-GB" sz="24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Communication and engagement</a:t>
            </a:r>
          </a:p>
          <a:p>
            <a:r>
              <a:rPr lang="en-GB" sz="24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Community activities and events</a:t>
            </a:r>
          </a:p>
          <a:p>
            <a:r>
              <a:rPr lang="en-GB" sz="24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Green spaces and recreation</a:t>
            </a:r>
          </a:p>
          <a:p>
            <a:r>
              <a:rPr lang="en-GB" sz="24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Support networks and accessibility</a:t>
            </a:r>
          </a:p>
          <a:p>
            <a:r>
              <a:rPr lang="en-GB" sz="24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Mental health support</a:t>
            </a:r>
          </a:p>
          <a:p>
            <a:r>
              <a:rPr lang="en-GB" sz="24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Local advocacy and partnerships</a:t>
            </a:r>
          </a:p>
          <a:p>
            <a:endParaRPr lang="en-GB" noProof="0" dirty="0"/>
          </a:p>
        </p:txBody>
      </p:sp>
      <p:sp>
        <p:nvSpPr>
          <p:cNvPr id="174" name="Freeform 12">
            <a:extLst>
              <a:ext uri="{FF2B5EF4-FFF2-40B4-BE49-F238E27FC236}">
                <a16:creationId xmlns:a16="http://schemas.microsoft.com/office/drawing/2014/main" id="{D290F82B-4A61-479E-9EDF-E52FA9D9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4AC9E-DABA-988C-D298-49EAD9F34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35" y="1579758"/>
            <a:ext cx="4576184" cy="44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8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C9F670-D457-4F9E-BDA1-B6468C778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2FEA-652C-537D-E884-E28C4C28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GB" noProof="0" dirty="0"/>
              <a:t>Understanding the community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0E2333-C7BB-42CB-A674-0BE0C8ED7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noProof="0" dirty="0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6CADF7DA-72EF-4990-9F27-D443BAF7D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 noProof="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5A5636-5356-7656-8B80-FB922B629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080205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group of colorful bubbles&#10;&#10;Description automatically generated">
            <a:extLst>
              <a:ext uri="{FF2B5EF4-FFF2-40B4-BE49-F238E27FC236}">
                <a16:creationId xmlns:a16="http://schemas.microsoft.com/office/drawing/2014/main" id="{A394AFEA-B715-C0AA-9728-36989BBEA5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24979">
            <a:off x="339986" y="1785646"/>
            <a:ext cx="4260920" cy="3770914"/>
          </a:xfrm>
          <a:prstGeom prst="rect">
            <a:avLst/>
          </a:prstGeom>
        </p:spPr>
      </p:pic>
      <p:pic>
        <p:nvPicPr>
          <p:cNvPr id="10" name="Picture 9" descr="A questionnaire with black text&#10;&#10;Description automatically generated">
            <a:extLst>
              <a:ext uri="{FF2B5EF4-FFF2-40B4-BE49-F238E27FC236}">
                <a16:creationId xmlns:a16="http://schemas.microsoft.com/office/drawing/2014/main" id="{B2BAE34A-1B0B-20C4-28C9-B84A798BD2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756">
            <a:off x="8893498" y="491883"/>
            <a:ext cx="2769634" cy="36539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A91539-E9CD-C049-E98A-820778B10C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95069">
            <a:off x="8644660" y="3935382"/>
            <a:ext cx="3121292" cy="23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8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2F932-689A-0FE4-DFCE-E9B24E67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GB" sz="3000" noProof="0">
                <a:solidFill>
                  <a:schemeClr val="bg1"/>
                </a:solidFill>
              </a:rPr>
              <a:t>Community Activities and Events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058A19-A832-5198-0434-BDB861C1C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30219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060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1DEF7FFE-4D64-436F-AD94-4A93A062A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4D9CC87-0E0B-4C62-BF07-D7891B462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70" name="Picture 69" descr="Sunlit path through an almond orchard">
            <a:extLst>
              <a:ext uri="{FF2B5EF4-FFF2-40B4-BE49-F238E27FC236}">
                <a16:creationId xmlns:a16="http://schemas.microsoft.com/office/drawing/2014/main" id="{FC0D9E82-0B9A-548A-E4F1-038A9D9E35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076" r="20357" b="-1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90" name="Freeform 5">
            <a:extLst>
              <a:ext uri="{FF2B5EF4-FFF2-40B4-BE49-F238E27FC236}">
                <a16:creationId xmlns:a16="http://schemas.microsoft.com/office/drawing/2014/main" id="{B7D7AEBC-DEC4-4C87-9581-41DA4DBEE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C5286-41AA-C5D6-B44D-9C48C462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Green Spaces and Recreation </a:t>
            </a:r>
            <a:endParaRPr lang="en-GB" sz="320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EDB8-3361-8B41-5F5D-41111601A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Create an environment that lends itself to positive healthy lifestyles.</a:t>
            </a:r>
          </a:p>
          <a:p>
            <a:r>
              <a:rPr lang="en-US" sz="2400" dirty="0">
                <a:solidFill>
                  <a:srgbClr val="FE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Maintain and enhance parks, allotments and recreational facilities to encourage outdoor activities.</a:t>
            </a:r>
          </a:p>
          <a:p>
            <a:r>
              <a:rPr lang="en-US" sz="2400" dirty="0">
                <a:solidFill>
                  <a:srgbClr val="FE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Develop walking and cycling paths to promote active travel and exercise.</a:t>
            </a:r>
            <a:endParaRPr lang="en-GB" sz="2400" dirty="0">
              <a:solidFill>
                <a:srgbClr val="FEFFF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2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D9BD230D-0708-4782-93C2-6421485ED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4D5B1-0DBA-FFCF-159A-84FAE2B52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6574536" cy="1259894"/>
          </a:xfrm>
        </p:spPr>
        <p:txBody>
          <a:bodyPr>
            <a:normAutofit/>
          </a:bodyPr>
          <a:lstStyle/>
          <a:p>
            <a:r>
              <a:rPr lang="en-US"/>
              <a:t>Support networks and accessibility</a:t>
            </a:r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630D25A-547E-4D17-B65E-FA2B88893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06BD8DF3-910F-1F25-4CFD-F9DF484D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Establish community groups for vulnerable residents, such as the elderly, young parents, or those with disabilities.</a:t>
            </a:r>
          </a:p>
          <a:p>
            <a:r>
              <a:rPr lang="en-US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Develop community networks for groups and organisations to work together and to be able to signpost where possible.</a:t>
            </a:r>
          </a:p>
          <a:p>
            <a:r>
              <a:rPr lang="en-US" sz="20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Collaborate with local charities and organisations to provide accessible health and wellbeing resources.</a:t>
            </a:r>
          </a:p>
          <a:p>
            <a:endParaRPr lang="en-GB" dirty="0"/>
          </a:p>
        </p:txBody>
      </p:sp>
      <p:pic>
        <p:nvPicPr>
          <p:cNvPr id="5" name="Picture 4" descr="3D rendering of game pieces tied together with a rope">
            <a:extLst>
              <a:ext uri="{FF2B5EF4-FFF2-40B4-BE49-F238E27FC236}">
                <a16:creationId xmlns:a16="http://schemas.microsoft.com/office/drawing/2014/main" id="{45607F5E-F049-7198-9522-B904E49C6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818" r="9091"/>
          <a:stretch/>
        </p:blipFill>
        <p:spPr>
          <a:xfrm>
            <a:off x="7562088" y="2149191"/>
            <a:ext cx="3981455" cy="2239577"/>
          </a:xfrm>
          <a:prstGeom prst="rect">
            <a:avLst/>
          </a:prstGeom>
        </p:spPr>
      </p:pic>
      <p:sp>
        <p:nvSpPr>
          <p:cNvPr id="99" name="Freeform 11">
            <a:extLst>
              <a:ext uri="{FF2B5EF4-FFF2-40B4-BE49-F238E27FC236}">
                <a16:creationId xmlns:a16="http://schemas.microsoft.com/office/drawing/2014/main" id="{F39C56FC-EE04-4CE0-8DE2-736A201E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D99A9-C39D-8731-6962-FA84EC12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673" y="683104"/>
            <a:ext cx="8911687" cy="1280890"/>
          </a:xfrm>
        </p:spPr>
        <p:txBody>
          <a:bodyPr/>
          <a:lstStyle/>
          <a:p>
            <a:r>
              <a:rPr lang="en-US" dirty="0"/>
              <a:t>Positive Mental Health Support</a:t>
            </a:r>
            <a:endParaRPr lang="en-GB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A237A72-36E2-91EA-CE09-6360363A08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132413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80097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38326</TotalTime>
  <Words>649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Century Gothic</vt:lpstr>
      <vt:lpstr>Noto Sans</vt:lpstr>
      <vt:lpstr>Wingdings</vt:lpstr>
      <vt:lpstr>Wingdings 3</vt:lpstr>
      <vt:lpstr>Wisp</vt:lpstr>
      <vt:lpstr>Community Health and Wellbeing </vt:lpstr>
      <vt:lpstr>Town and Parish Councils</vt:lpstr>
      <vt:lpstr>What is Community Health and Wellbeing?</vt:lpstr>
      <vt:lpstr>How can local Councils support Community Health and Wellbeing?</vt:lpstr>
      <vt:lpstr>Understanding the community</vt:lpstr>
      <vt:lpstr>Community Activities and Events</vt:lpstr>
      <vt:lpstr>Green Spaces and Recreation </vt:lpstr>
      <vt:lpstr>Support networks and accessibility</vt:lpstr>
      <vt:lpstr>Positive Mental Health Support</vt:lpstr>
      <vt:lpstr>Local advocacy and partnerships</vt:lpstr>
      <vt:lpstr>PowerPoint Presentation</vt:lpstr>
      <vt:lpstr>Case Studies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Lucy</dc:creator>
  <cp:lastModifiedBy>Lucy</cp:lastModifiedBy>
  <cp:revision>6</cp:revision>
  <cp:lastPrinted>2024-12-09T13:51:25Z</cp:lastPrinted>
  <dcterms:created xsi:type="dcterms:W3CDTF">2024-09-18T08:16:50Z</dcterms:created>
  <dcterms:modified xsi:type="dcterms:W3CDTF">2025-03-04T09:52:30Z</dcterms:modified>
</cp:coreProperties>
</file>